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Couture" panose="020B0604020202020204" charset="0"/>
      <p:bold r:id="rId16"/>
      <p:boldItalic r:id="rId17"/>
    </p:embeddedFont>
    <p:embeddedFont>
      <p:font typeface="Montserrat" pitchFamily="2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D4E6"/>
    <a:srgbClr val="F9A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8C9194-51BC-4F3E-8FF7-31B44D9226E6}" v="97" dt="2023-06-09T18:50:01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D399-AF62-AF25-3B64-43596AD76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C2FE5-999E-EA1E-00A5-5B3C2E99C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F240D-4B32-C7D0-10F0-4608DFEE4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05DFD-5DCF-CC88-A336-B1E80A374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0910F-5D65-8F87-6118-89A7CCD2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032B-EFB0-DD92-B226-AAD8FD4E6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B8A65-4929-637A-92D1-3BAAB1031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C9235-0E74-584D-1B1B-7D499B4D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D56DF-35AA-C1A6-79A3-FFB847711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88F19-BF44-55F9-AEAF-E65F6FB7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31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97F0A9-9085-BD77-D30C-3BE60E08E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C4180-1B65-C5A2-C2F1-CEBAE2277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BA087-7199-085C-D0DD-B7D3D89F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4E592-F586-B6FE-3D10-EEB08059D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BAA48-FA9A-41D5-E7D7-E2925FA9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56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77C13-C781-89CD-1D6D-5ACB35C4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60B21-D039-CB63-F785-63051DED2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E842-92B5-BFD6-B380-0EBD1CB1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1EDFA-05C1-D768-5011-4D07C599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E3C14-4F30-83A6-B4F5-AA630859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16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2B90-72EC-88EF-8D86-8C6C8121D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49E09-E1AD-BD23-5EA0-11B5690A6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A16D1-B254-7CF5-5915-06A0EA74A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C763E-34DA-33A4-DD19-A130CD2C9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DED90-423C-10B7-32DC-551A9E99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2037-FF4A-1A39-7469-64612153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2BEA1-C768-C44B-C44E-BDF4DCDE4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61494-334B-6A91-9495-F929E1445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7C654-9ED6-13C6-BBEE-1A0EA647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7CA07-4663-7904-7AD6-6E34D68A4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7163-001D-73EC-0912-499866516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0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CE804-DC0E-8A43-71A0-0641CF2E2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CA54D-ED6A-EA6D-4802-195D98C8F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C25BC-49E7-22A6-7D88-7EBE20261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A8222-948F-32C0-A5D6-390042DEC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9466D-35A5-16CD-3BB0-27D1A77A3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793B6D-4EB4-4B84-6A49-99F5EBB9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B22F4F-1DC5-B885-DB17-869F0D616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6C81C5-9C95-3C03-2BCB-E354A6C6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28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7D69-8787-9D0E-B4C9-C9194F86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B2594B-8983-7157-95A1-EBC5B46BD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E79C2-1481-511A-CF86-2C3111253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25563-DACC-D171-360D-6AAF31FB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76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3DC1FA-90B6-E20E-E108-FB9ED8476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AEF04-89A3-C381-0449-B5C6633E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B8027-CC90-FD03-E1A6-4E75A52E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92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B268-4F06-5672-B901-75FD268E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B7C3-1993-698D-0918-EB4AFA828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B5974-6673-EB96-BD5C-16260A833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11977-EE80-F7A0-5825-E5424AD0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CD442-C40E-5C2C-1FF3-CE0B8460D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16552-0A6D-2714-2C31-34A6ACFF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18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57BA-3FFA-7951-EB95-F540C63C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7FF92B-D9F1-92B9-8B88-093CDFEF4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9E514-E844-F1C9-3477-E25B268AC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6072E-328E-4613-8969-6EE194A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6984C-9D96-3693-E80F-861B1E0E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FF78B-0A76-3371-B9EB-086BD5CC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13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DDDF5F-6B7B-E8DC-742E-F94D4B717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AB0ED-2DA2-58E8-BDCF-2EE5569BD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C0806-D8E3-A66E-FDC7-EED2E4B22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CAA1B-2AD2-4F78-AF3E-DB62FE4FE798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F554C-6BE5-1524-8F65-7DCFF2CD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5F0F1-9C44-CC46-8BC8-8372F09A4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95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9.svg"/><Relationship Id="rId21" Type="http://schemas.openxmlformats.org/officeDocument/2006/relationships/image" Target="../media/image20.png"/><Relationship Id="rId7" Type="http://schemas.openxmlformats.org/officeDocument/2006/relationships/image" Target="../media/image2.jpg"/><Relationship Id="rId12" Type="http://schemas.openxmlformats.org/officeDocument/2006/relationships/image" Target="../media/image7.jp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8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11" Type="http://schemas.openxmlformats.org/officeDocument/2006/relationships/image" Target="../media/image6.jpg"/><Relationship Id="rId24" Type="http://schemas.openxmlformats.org/officeDocument/2006/relationships/image" Target="../media/image23.svg"/><Relationship Id="rId5" Type="http://schemas.openxmlformats.org/officeDocument/2006/relationships/image" Target="../media/image11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5.jpg"/><Relationship Id="rId19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4.jp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6.jpg"/><Relationship Id="rId18" Type="http://schemas.openxmlformats.org/officeDocument/2006/relationships/image" Target="../media/image19.svg"/><Relationship Id="rId3" Type="http://schemas.openxmlformats.org/officeDocument/2006/relationships/image" Target="../media/image27.svg"/><Relationship Id="rId21" Type="http://schemas.openxmlformats.org/officeDocument/2006/relationships/image" Target="../media/image22.png"/><Relationship Id="rId7" Type="http://schemas.openxmlformats.org/officeDocument/2006/relationships/image" Target="../media/image15.svg"/><Relationship Id="rId12" Type="http://schemas.openxmlformats.org/officeDocument/2006/relationships/image" Target="../media/image5.jpg"/><Relationship Id="rId17" Type="http://schemas.openxmlformats.org/officeDocument/2006/relationships/image" Target="../media/image18.png"/><Relationship Id="rId2" Type="http://schemas.openxmlformats.org/officeDocument/2006/relationships/image" Target="../media/image26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4.jpg"/><Relationship Id="rId24" Type="http://schemas.openxmlformats.org/officeDocument/2006/relationships/image" Target="../media/image25.svg"/><Relationship Id="rId5" Type="http://schemas.openxmlformats.org/officeDocument/2006/relationships/image" Target="../media/image29.sv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3.jpg"/><Relationship Id="rId19" Type="http://schemas.openxmlformats.org/officeDocument/2006/relationships/image" Target="../media/image20.png"/><Relationship Id="rId4" Type="http://schemas.openxmlformats.org/officeDocument/2006/relationships/image" Target="../media/image28.png"/><Relationship Id="rId9" Type="http://schemas.openxmlformats.org/officeDocument/2006/relationships/image" Target="../media/image2.jpg"/><Relationship Id="rId14" Type="http://schemas.openxmlformats.org/officeDocument/2006/relationships/image" Target="../media/image7.jpg"/><Relationship Id="rId22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image" Target="../media/image3.jpg"/><Relationship Id="rId3" Type="http://schemas.openxmlformats.org/officeDocument/2006/relationships/image" Target="../media/image31.svg"/><Relationship Id="rId21" Type="http://schemas.openxmlformats.org/officeDocument/2006/relationships/image" Target="../media/image6.jp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image" Target="../media/image2.jpg"/><Relationship Id="rId2" Type="http://schemas.openxmlformats.org/officeDocument/2006/relationships/image" Target="../media/image30.png"/><Relationship Id="rId16" Type="http://schemas.openxmlformats.org/officeDocument/2006/relationships/image" Target="../media/image1.jpg"/><Relationship Id="rId20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openxmlformats.org/officeDocument/2006/relationships/image" Target="../media/image29.svg"/><Relationship Id="rId5" Type="http://schemas.openxmlformats.org/officeDocument/2006/relationships/image" Target="../media/image33.svg"/><Relationship Id="rId15" Type="http://schemas.openxmlformats.org/officeDocument/2006/relationships/image" Target="../media/image27.svg"/><Relationship Id="rId23" Type="http://schemas.openxmlformats.org/officeDocument/2006/relationships/image" Target="../media/image28.png"/><Relationship Id="rId10" Type="http://schemas.openxmlformats.org/officeDocument/2006/relationships/image" Target="../media/image38.png"/><Relationship Id="rId19" Type="http://schemas.openxmlformats.org/officeDocument/2006/relationships/image" Target="../media/image4.jp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26.png"/><Relationship Id="rId2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.jpg"/><Relationship Id="rId18" Type="http://schemas.openxmlformats.org/officeDocument/2006/relationships/image" Target="../media/image7.jpg"/><Relationship Id="rId3" Type="http://schemas.openxmlformats.org/officeDocument/2006/relationships/image" Target="../media/image31.svg"/><Relationship Id="rId21" Type="http://schemas.openxmlformats.org/officeDocument/2006/relationships/image" Target="../media/image44.png"/><Relationship Id="rId7" Type="http://schemas.openxmlformats.org/officeDocument/2006/relationships/image" Target="../media/image33.svg"/><Relationship Id="rId12" Type="http://schemas.openxmlformats.org/officeDocument/2006/relationships/image" Target="../media/image1.jpg"/><Relationship Id="rId17" Type="http://schemas.openxmlformats.org/officeDocument/2006/relationships/image" Target="../media/image6.jpg"/><Relationship Id="rId2" Type="http://schemas.openxmlformats.org/officeDocument/2006/relationships/image" Target="../media/image30.png"/><Relationship Id="rId16" Type="http://schemas.openxmlformats.org/officeDocument/2006/relationships/image" Target="../media/image5.jp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24" Type="http://schemas.openxmlformats.org/officeDocument/2006/relationships/image" Target="../media/image41.svg"/><Relationship Id="rId5" Type="http://schemas.openxmlformats.org/officeDocument/2006/relationships/image" Target="../media/image43.svg"/><Relationship Id="rId15" Type="http://schemas.openxmlformats.org/officeDocument/2006/relationships/image" Target="../media/image4.jpg"/><Relationship Id="rId23" Type="http://schemas.openxmlformats.org/officeDocument/2006/relationships/image" Target="../media/image40.png"/><Relationship Id="rId10" Type="http://schemas.openxmlformats.org/officeDocument/2006/relationships/image" Target="../media/image36.png"/><Relationship Id="rId19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35.svg"/><Relationship Id="rId14" Type="http://schemas.openxmlformats.org/officeDocument/2006/relationships/image" Target="../media/image3.jpg"/><Relationship Id="rId22" Type="http://schemas.openxmlformats.org/officeDocument/2006/relationships/image" Target="../media/image4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18" Type="http://schemas.openxmlformats.org/officeDocument/2006/relationships/image" Target="../media/image1.jpg"/><Relationship Id="rId3" Type="http://schemas.openxmlformats.org/officeDocument/2006/relationships/image" Target="../media/image31.svg"/><Relationship Id="rId21" Type="http://schemas.openxmlformats.org/officeDocument/2006/relationships/image" Target="../media/image4.jp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17" Type="http://schemas.openxmlformats.org/officeDocument/2006/relationships/image" Target="../media/image41.svg"/><Relationship Id="rId2" Type="http://schemas.openxmlformats.org/officeDocument/2006/relationships/image" Target="../media/image30.png"/><Relationship Id="rId16" Type="http://schemas.openxmlformats.org/officeDocument/2006/relationships/image" Target="../media/image40.png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24" Type="http://schemas.openxmlformats.org/officeDocument/2006/relationships/image" Target="../media/image7.jpg"/><Relationship Id="rId5" Type="http://schemas.openxmlformats.org/officeDocument/2006/relationships/image" Target="../media/image43.svg"/><Relationship Id="rId15" Type="http://schemas.openxmlformats.org/officeDocument/2006/relationships/image" Target="../media/image45.svg"/><Relationship Id="rId23" Type="http://schemas.openxmlformats.org/officeDocument/2006/relationships/image" Target="../media/image6.jpg"/><Relationship Id="rId10" Type="http://schemas.openxmlformats.org/officeDocument/2006/relationships/image" Target="../media/image36.png"/><Relationship Id="rId19" Type="http://schemas.openxmlformats.org/officeDocument/2006/relationships/image" Target="../media/image2.jpg"/><Relationship Id="rId4" Type="http://schemas.openxmlformats.org/officeDocument/2006/relationships/image" Target="../media/image42.png"/><Relationship Id="rId9" Type="http://schemas.openxmlformats.org/officeDocument/2006/relationships/image" Target="../media/image35.svg"/><Relationship Id="rId14" Type="http://schemas.openxmlformats.org/officeDocument/2006/relationships/image" Target="../media/image44.png"/><Relationship Id="rId2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12901279">
            <a:off x="3070938" y="1389935"/>
            <a:ext cx="1404679" cy="2494147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5154096" y="3015678"/>
            <a:ext cx="1887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Couture" panose="020B0804020202020204" pitchFamily="34" charset="0"/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694961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367">
        <p159:morph option="byObject"/>
      </p:transition>
    </mc:Choice>
    <mc:Fallback xmlns="">
      <p:transition spd="med" advTm="1367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AA5845-2955-F49B-99C0-C834DF507429}"/>
              </a:ext>
            </a:extLst>
          </p:cNvPr>
          <p:cNvCxnSpPr>
            <a:cxnSpLocks/>
          </p:cNvCxnSpPr>
          <p:nvPr/>
        </p:nvCxnSpPr>
        <p:spPr>
          <a:xfrm>
            <a:off x="2680402" y="3468069"/>
            <a:ext cx="951159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12540976">
            <a:off x="-1266030" y="1769280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5745348">
            <a:off x="-17912" y="826766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18956927">
            <a:off x="1471026" y="1182445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626420">
            <a:off x="2079891" y="2593584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3842255">
            <a:off x="1408798" y="3989718"/>
            <a:ext cx="1040921" cy="184825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6425747">
            <a:off x="-89460" y="4335848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0098776">
            <a:off x="-1337842" y="3402947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292402" y="3213483"/>
            <a:ext cx="1547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uture" panose="020B0804020202020204" pitchFamily="34" charset="0"/>
              </a:rPr>
              <a:t>Event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CD74C-06CE-24FB-8436-5736D61ACD6B}"/>
              </a:ext>
            </a:extLst>
          </p:cNvPr>
          <p:cNvSpPr txBox="1"/>
          <p:nvPr/>
        </p:nvSpPr>
        <p:spPr>
          <a:xfrm>
            <a:off x="3308207" y="1006945"/>
            <a:ext cx="1087990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Couture" panose="020B0804020202020204" pitchFamily="34" charset="0"/>
              </a:rPr>
              <a:t>OCTOBER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253370-E256-F8BD-C476-F6041B600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76422" y="6907095"/>
            <a:ext cx="5212480" cy="378539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66ABBEE-0AEA-E894-CE7E-74ADEBADAE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03986" y="8823605"/>
            <a:ext cx="5212480" cy="378539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70E640C-6C70-E42F-31D7-7F84DC94A0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660468" y="9696513"/>
            <a:ext cx="5212480" cy="378539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4F19834-E28D-D2A9-70A1-5C6E80781C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53700" y="12339099"/>
            <a:ext cx="3724275" cy="15430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5B994D0-AFB2-530F-5B5E-0A54130B26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87350" y="13679490"/>
            <a:ext cx="11906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7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007">
        <p159:morph option="byObject"/>
      </p:transition>
    </mc:Choice>
    <mc:Fallback xmlns="">
      <p:transition spd="med" advTm="1007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BACD873D-E2CE-4220-59D9-9DEAE18C8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1870" y="1782506"/>
            <a:ext cx="5212480" cy="378539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A331CBB-6DD9-B670-B5A5-ED06A6E03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2560" y="1548943"/>
            <a:ext cx="5212480" cy="378539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47F72B5-0D99-591D-5D05-D05E8B781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80024" y="1610169"/>
            <a:ext cx="5212480" cy="378539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616A7DE-6D55-395B-1A68-6595D02FC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2346" y="4849875"/>
            <a:ext cx="3724275" cy="1543050"/>
          </a:xfrm>
          <a:prstGeom prst="rect">
            <a:avLst/>
          </a:prstGeom>
        </p:spPr>
      </p:pic>
      <p:pic>
        <p:nvPicPr>
          <p:cNvPr id="69" name="Picture 68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11326064">
            <a:off x="-1423955" y="2402320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4530436">
            <a:off x="-577577" y="1083800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17742015">
            <a:off x="940263" y="896143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21011508">
            <a:off x="2506507" y="1294496"/>
            <a:ext cx="1415689" cy="2666594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2627343">
            <a:off x="1845220" y="3531729"/>
            <a:ext cx="1040921" cy="184825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5210835">
            <a:off x="568737" y="4392834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8883864">
            <a:off x="-936716" y="3930658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292402" y="3213483"/>
            <a:ext cx="1547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uture" panose="020B0804020202020204" pitchFamily="34" charset="0"/>
              </a:rPr>
              <a:t>Event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4138978" y="1833472"/>
            <a:ext cx="4610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ture" panose="020B0804020202020204" pitchFamily="34" charset="0"/>
              </a:rPr>
              <a:t>Opening CEREMONY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4397027" y="2622701"/>
            <a:ext cx="62750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50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400" dirty="0">
              <a:latin typeface="Montserrat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B942E67-A69C-9871-8431-35714707FD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75159" y="3996706"/>
            <a:ext cx="1190625" cy="246697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D8A3D45-572D-DF2B-03E7-6E84C91E661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1343428">
            <a:off x="8228058" y="7166787"/>
            <a:ext cx="1924050" cy="18478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DF7B798-4D04-E556-89CF-27A169DB72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43428">
            <a:off x="4690065" y="8317454"/>
            <a:ext cx="2352092" cy="23826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A3323D5-1462-A921-A213-45BC341FC8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1343428">
            <a:off x="7338649" y="8902097"/>
            <a:ext cx="3004505" cy="242892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52D6AAE-2CDC-29FA-6515-016268AF86E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1343428">
            <a:off x="2602894" y="9452318"/>
            <a:ext cx="1257300" cy="12477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CA322BC-D117-4DFD-0149-70FFBCB62D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1343428">
            <a:off x="3905341" y="7976212"/>
            <a:ext cx="647700" cy="65722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80DD992-6D33-12C6-8032-F3484D42D86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0269343">
            <a:off x="10378234" y="8178799"/>
            <a:ext cx="1746362" cy="174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9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622">
        <p159:morph option="byObject"/>
      </p:transition>
    </mc:Choice>
    <mc:Fallback xmlns="">
      <p:transition spd="med" advTm="622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97DC6746-C1C5-FE9A-2FAE-045AECAEC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10" y="11709846"/>
            <a:ext cx="2848909" cy="31411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C225752-E5DE-23E1-E470-9066BD305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4538" y="10751766"/>
            <a:ext cx="3714750" cy="4095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B0523E-CDDB-EE59-EC17-0A563B1D3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6013" y="10164334"/>
            <a:ext cx="2848909" cy="31411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21065C3-5436-F40C-0C82-ED4888AB121B}"/>
              </a:ext>
            </a:extLst>
          </p:cNvPr>
          <p:cNvSpPr/>
          <p:nvPr/>
        </p:nvSpPr>
        <p:spPr>
          <a:xfrm>
            <a:off x="2234447" y="10932052"/>
            <a:ext cx="8952999" cy="2270190"/>
          </a:xfrm>
          <a:custGeom>
            <a:avLst/>
            <a:gdLst>
              <a:gd name="connsiteX0" fmla="*/ 4493976 w 8952999"/>
              <a:gd name="connsiteY0" fmla="*/ 0 h 2270190"/>
              <a:gd name="connsiteX1" fmla="*/ 4881940 w 8952999"/>
              <a:gd name="connsiteY1" fmla="*/ 158928 h 2270190"/>
              <a:gd name="connsiteX2" fmla="*/ 5870253 w 8952999"/>
              <a:gd name="connsiteY2" fmla="*/ 758659 h 2270190"/>
              <a:gd name="connsiteX3" fmla="*/ 7245708 w 8952999"/>
              <a:gd name="connsiteY3" fmla="*/ 800601 h 2270190"/>
              <a:gd name="connsiteX4" fmla="*/ 8952999 w 8952999"/>
              <a:gd name="connsiteY4" fmla="*/ 758659 h 2270190"/>
              <a:gd name="connsiteX5" fmla="*/ 5606716 w 8952999"/>
              <a:gd name="connsiteY5" fmla="*/ 2221159 h 2270190"/>
              <a:gd name="connsiteX6" fmla="*/ 5473004 w 8952999"/>
              <a:gd name="connsiteY6" fmla="*/ 2270190 h 2270190"/>
              <a:gd name="connsiteX7" fmla="*/ 4543439 w 8952999"/>
              <a:gd name="connsiteY7" fmla="*/ 2270190 h 2270190"/>
              <a:gd name="connsiteX8" fmla="*/ 4436704 w 8952999"/>
              <a:gd name="connsiteY8" fmla="*/ 2248440 h 2270190"/>
              <a:gd name="connsiteX9" fmla="*/ 2066061 w 8952999"/>
              <a:gd name="connsiteY9" fmla="*/ 1455433 h 2270190"/>
              <a:gd name="connsiteX10" fmla="*/ 0 w 8952999"/>
              <a:gd name="connsiteY10" fmla="*/ 392899 h 2270190"/>
              <a:gd name="connsiteX11" fmla="*/ 2344853 w 8952999"/>
              <a:gd name="connsiteY11" fmla="*/ 514819 h 2270190"/>
              <a:gd name="connsiteX12" fmla="*/ 4493976 w 8952999"/>
              <a:gd name="connsiteY12" fmla="*/ 0 h 227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52999" h="2270190">
                <a:moveTo>
                  <a:pt x="4493976" y="0"/>
                </a:moveTo>
                <a:cubicBezTo>
                  <a:pt x="4493976" y="0"/>
                  <a:pt x="4554010" y="71754"/>
                  <a:pt x="4881940" y="158928"/>
                </a:cubicBezTo>
                <a:cubicBezTo>
                  <a:pt x="5209870" y="246102"/>
                  <a:pt x="5345565" y="671691"/>
                  <a:pt x="5870253" y="758659"/>
                </a:cubicBezTo>
                <a:cubicBezTo>
                  <a:pt x="6394941" y="845627"/>
                  <a:pt x="7116592" y="834319"/>
                  <a:pt x="7245708" y="800601"/>
                </a:cubicBezTo>
                <a:cubicBezTo>
                  <a:pt x="7374824" y="766883"/>
                  <a:pt x="8952999" y="758659"/>
                  <a:pt x="8952999" y="758659"/>
                </a:cubicBezTo>
                <a:cubicBezTo>
                  <a:pt x="8952999" y="758659"/>
                  <a:pt x="6567011" y="1854616"/>
                  <a:pt x="5606716" y="2221159"/>
                </a:cubicBezTo>
                <a:lnTo>
                  <a:pt x="5473004" y="2270190"/>
                </a:lnTo>
                <a:lnTo>
                  <a:pt x="4543439" y="2270190"/>
                </a:lnTo>
                <a:lnTo>
                  <a:pt x="4436704" y="2248440"/>
                </a:lnTo>
                <a:cubicBezTo>
                  <a:pt x="3575643" y="2049161"/>
                  <a:pt x="2541418" y="1567806"/>
                  <a:pt x="2066061" y="1455433"/>
                </a:cubicBezTo>
                <a:cubicBezTo>
                  <a:pt x="1374632" y="1291982"/>
                  <a:pt x="0" y="392899"/>
                  <a:pt x="0" y="392899"/>
                </a:cubicBezTo>
                <a:cubicBezTo>
                  <a:pt x="0" y="392899"/>
                  <a:pt x="2000475" y="567041"/>
                  <a:pt x="2344853" y="514819"/>
                </a:cubicBezTo>
                <a:cubicBezTo>
                  <a:pt x="2689230" y="462597"/>
                  <a:pt x="4493976" y="0"/>
                  <a:pt x="4493976" y="0"/>
                </a:cubicBezTo>
                <a:close/>
              </a:path>
            </a:pathLst>
          </a:custGeom>
          <a:solidFill>
            <a:srgbClr val="F38532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1B5C4C9-2040-02EA-E907-D3B9C9D53FE5}"/>
              </a:ext>
            </a:extLst>
          </p:cNvPr>
          <p:cNvSpPr/>
          <p:nvPr/>
        </p:nvSpPr>
        <p:spPr>
          <a:xfrm>
            <a:off x="-502918" y="10718976"/>
            <a:ext cx="10277025" cy="2483266"/>
          </a:xfrm>
          <a:custGeom>
            <a:avLst/>
            <a:gdLst>
              <a:gd name="connsiteX0" fmla="*/ 1496917 w 10277025"/>
              <a:gd name="connsiteY0" fmla="*/ 6 h 2483266"/>
              <a:gd name="connsiteX1" fmla="*/ 1728738 w 10277025"/>
              <a:gd name="connsiteY1" fmla="*/ 63400 h 2483266"/>
              <a:gd name="connsiteX2" fmla="*/ 2929316 w 10277025"/>
              <a:gd name="connsiteY2" fmla="*/ 597957 h 2483266"/>
              <a:gd name="connsiteX3" fmla="*/ 5788009 w 10277025"/>
              <a:gd name="connsiteY3" fmla="*/ 1915432 h 2483266"/>
              <a:gd name="connsiteX4" fmla="*/ 7837992 w 10277025"/>
              <a:gd name="connsiteY4" fmla="*/ 2290650 h 2483266"/>
              <a:gd name="connsiteX5" fmla="*/ 9898739 w 10277025"/>
              <a:gd name="connsiteY5" fmla="*/ 1785905 h 2483266"/>
              <a:gd name="connsiteX6" fmla="*/ 10277025 w 10277025"/>
              <a:gd name="connsiteY6" fmla="*/ 2483266 h 2483266"/>
              <a:gd name="connsiteX7" fmla="*/ 518940 w 10277025"/>
              <a:gd name="connsiteY7" fmla="*/ 2483266 h 2483266"/>
              <a:gd name="connsiteX8" fmla="*/ 488547 w 10277025"/>
              <a:gd name="connsiteY8" fmla="*/ 2419974 h 2483266"/>
              <a:gd name="connsiteX9" fmla="*/ 0 w 10277025"/>
              <a:gd name="connsiteY9" fmla="*/ 549846 h 2483266"/>
              <a:gd name="connsiteX10" fmla="*/ 440312 w 10277025"/>
              <a:gd name="connsiteY10" fmla="*/ 360490 h 2483266"/>
              <a:gd name="connsiteX11" fmla="*/ 1496917 w 10277025"/>
              <a:gd name="connsiteY11" fmla="*/ 6 h 248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7025" h="2483266">
                <a:moveTo>
                  <a:pt x="1496917" y="6"/>
                </a:moveTo>
                <a:cubicBezTo>
                  <a:pt x="1570201" y="381"/>
                  <a:pt x="1646381" y="18837"/>
                  <a:pt x="1728738" y="63400"/>
                </a:cubicBezTo>
                <a:cubicBezTo>
                  <a:pt x="2167974" y="300867"/>
                  <a:pt x="2460797" y="508932"/>
                  <a:pt x="2929316" y="597957"/>
                </a:cubicBezTo>
                <a:cubicBezTo>
                  <a:pt x="3397834" y="686981"/>
                  <a:pt x="5788009" y="1915432"/>
                  <a:pt x="5788009" y="1915432"/>
                </a:cubicBezTo>
                <a:cubicBezTo>
                  <a:pt x="5788009" y="1915432"/>
                  <a:pt x="7515886" y="2290650"/>
                  <a:pt x="7837992" y="2290650"/>
                </a:cubicBezTo>
                <a:cubicBezTo>
                  <a:pt x="8160097" y="2290650"/>
                  <a:pt x="9898739" y="1785905"/>
                  <a:pt x="9898739" y="1785905"/>
                </a:cubicBezTo>
                <a:lnTo>
                  <a:pt x="10277025" y="2483266"/>
                </a:lnTo>
                <a:lnTo>
                  <a:pt x="518940" y="2483266"/>
                </a:lnTo>
                <a:lnTo>
                  <a:pt x="488547" y="2419974"/>
                </a:lnTo>
                <a:cubicBezTo>
                  <a:pt x="227854" y="1837582"/>
                  <a:pt x="59184" y="1208662"/>
                  <a:pt x="0" y="549846"/>
                </a:cubicBezTo>
                <a:cubicBezTo>
                  <a:pt x="147704" y="441085"/>
                  <a:pt x="296700" y="367480"/>
                  <a:pt x="440312" y="360490"/>
                </a:cubicBezTo>
                <a:cubicBezTo>
                  <a:pt x="916152" y="336268"/>
                  <a:pt x="1179350" y="-1620"/>
                  <a:pt x="1496917" y="6"/>
                </a:cubicBezTo>
                <a:close/>
              </a:path>
            </a:pathLst>
          </a:custGeom>
          <a:solidFill>
            <a:srgbClr val="F0743E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AEFE735-6BE3-DEFB-577F-0AD3A5C4CF09}"/>
              </a:ext>
            </a:extLst>
          </p:cNvPr>
          <p:cNvSpPr/>
          <p:nvPr/>
        </p:nvSpPr>
        <p:spPr>
          <a:xfrm>
            <a:off x="6233448" y="10785255"/>
            <a:ext cx="6598632" cy="2416987"/>
          </a:xfrm>
          <a:custGeom>
            <a:avLst/>
            <a:gdLst>
              <a:gd name="connsiteX0" fmla="*/ 6598632 w 6598632"/>
              <a:gd name="connsiteY0" fmla="*/ 0 h 2416987"/>
              <a:gd name="connsiteX1" fmla="*/ 6110935 w 6598632"/>
              <a:gd name="connsiteY1" fmla="*/ 2274416 h 2416987"/>
              <a:gd name="connsiteX2" fmla="*/ 6042637 w 6598632"/>
              <a:gd name="connsiteY2" fmla="*/ 2416987 h 2416987"/>
              <a:gd name="connsiteX3" fmla="*/ 0 w 6598632"/>
              <a:gd name="connsiteY3" fmla="*/ 2416987 h 2416987"/>
              <a:gd name="connsiteX4" fmla="*/ 69744 w 6598632"/>
              <a:gd name="connsiteY4" fmla="*/ 2383351 h 2416987"/>
              <a:gd name="connsiteX5" fmla="*/ 877768 w 6598632"/>
              <a:gd name="connsiteY5" fmla="*/ 1957299 h 2416987"/>
              <a:gd name="connsiteX6" fmla="*/ 1835426 w 6598632"/>
              <a:gd name="connsiteY6" fmla="*/ 1749439 h 2416987"/>
              <a:gd name="connsiteX7" fmla="*/ 2673377 w 6598632"/>
              <a:gd name="connsiteY7" fmla="*/ 1511767 h 2416987"/>
              <a:gd name="connsiteX8" fmla="*/ 3690889 w 6598632"/>
              <a:gd name="connsiteY8" fmla="*/ 947398 h 2416987"/>
              <a:gd name="connsiteX9" fmla="*/ 5099430 w 6598632"/>
              <a:gd name="connsiteY9" fmla="*/ 686083 h 2416987"/>
              <a:gd name="connsiteX10" fmla="*/ 6598632 w 6598632"/>
              <a:gd name="connsiteY10" fmla="*/ 0 h 24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98632" h="2416987">
                <a:moveTo>
                  <a:pt x="6598632" y="0"/>
                </a:moveTo>
                <a:cubicBezTo>
                  <a:pt x="6592278" y="804688"/>
                  <a:pt x="6419535" y="1572338"/>
                  <a:pt x="6110935" y="2274416"/>
                </a:cubicBezTo>
                <a:lnTo>
                  <a:pt x="6042637" y="2416987"/>
                </a:lnTo>
                <a:lnTo>
                  <a:pt x="0" y="2416987"/>
                </a:lnTo>
                <a:lnTo>
                  <a:pt x="69744" y="2383351"/>
                </a:lnTo>
                <a:cubicBezTo>
                  <a:pt x="423254" y="2207911"/>
                  <a:pt x="877768" y="1957299"/>
                  <a:pt x="877768" y="1957299"/>
                </a:cubicBezTo>
                <a:cubicBezTo>
                  <a:pt x="877768" y="1957299"/>
                  <a:pt x="1476304" y="1779045"/>
                  <a:pt x="1835426" y="1749439"/>
                </a:cubicBezTo>
                <a:cubicBezTo>
                  <a:pt x="2194548" y="1719627"/>
                  <a:pt x="2463889" y="1630603"/>
                  <a:pt x="2673377" y="1511767"/>
                </a:cubicBezTo>
                <a:cubicBezTo>
                  <a:pt x="2882865" y="1392931"/>
                  <a:pt x="3298100" y="1053693"/>
                  <a:pt x="3690889" y="947398"/>
                </a:cubicBezTo>
                <a:cubicBezTo>
                  <a:pt x="3802455" y="917175"/>
                  <a:pt x="4425418" y="920465"/>
                  <a:pt x="5099430" y="686083"/>
                </a:cubicBezTo>
                <a:cubicBezTo>
                  <a:pt x="5647576" y="495493"/>
                  <a:pt x="6229828" y="84912"/>
                  <a:pt x="6598632" y="0"/>
                </a:cubicBezTo>
                <a:close/>
              </a:path>
            </a:pathLst>
          </a:custGeom>
          <a:solidFill>
            <a:srgbClr val="DC5541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7F7B9D6-E04C-D46F-B1E5-7801603203A6}"/>
              </a:ext>
            </a:extLst>
          </p:cNvPr>
          <p:cNvSpPr/>
          <p:nvPr/>
        </p:nvSpPr>
        <p:spPr>
          <a:xfrm>
            <a:off x="1942263" y="11315221"/>
            <a:ext cx="1152676" cy="2143307"/>
          </a:xfrm>
          <a:custGeom>
            <a:avLst/>
            <a:gdLst>
              <a:gd name="connsiteX0" fmla="*/ 631006 w 1152676"/>
              <a:gd name="connsiteY0" fmla="*/ 13495 h 2143307"/>
              <a:gd name="connsiteX1" fmla="*/ 595996 w 1152676"/>
              <a:gd name="connsiteY1" fmla="*/ 32111 h 2143307"/>
              <a:gd name="connsiteX2" fmla="*/ 525977 w 1152676"/>
              <a:gd name="connsiteY2" fmla="*/ 345669 h 2143307"/>
              <a:gd name="connsiteX3" fmla="*/ 315642 w 1152676"/>
              <a:gd name="connsiteY3" fmla="*/ 698266 h 2143307"/>
              <a:gd name="connsiteX4" fmla="*/ 435119 w 1152676"/>
              <a:gd name="connsiteY4" fmla="*/ 650058 h 2143307"/>
              <a:gd name="connsiteX5" fmla="*/ 296887 w 1152676"/>
              <a:gd name="connsiteY5" fmla="*/ 819271 h 2143307"/>
              <a:gd name="connsiteX6" fmla="*/ 390107 w 1152676"/>
              <a:gd name="connsiteY6" fmla="*/ 820383 h 2143307"/>
              <a:gd name="connsiteX7" fmla="*/ 282855 w 1152676"/>
              <a:gd name="connsiteY7" fmla="*/ 922633 h 2143307"/>
              <a:gd name="connsiteX8" fmla="*/ 400110 w 1152676"/>
              <a:gd name="connsiteY8" fmla="*/ 909296 h 2143307"/>
              <a:gd name="connsiteX9" fmla="*/ 242427 w 1152676"/>
              <a:gd name="connsiteY9" fmla="*/ 1087817 h 2143307"/>
              <a:gd name="connsiteX10" fmla="*/ 411085 w 1152676"/>
              <a:gd name="connsiteY10" fmla="*/ 1075452 h 2143307"/>
              <a:gd name="connsiteX11" fmla="*/ 202000 w 1152676"/>
              <a:gd name="connsiteY11" fmla="*/ 1253001 h 2143307"/>
              <a:gd name="connsiteX12" fmla="*/ 329535 w 1152676"/>
              <a:gd name="connsiteY12" fmla="*/ 1257586 h 2143307"/>
              <a:gd name="connsiteX13" fmla="*/ 161572 w 1152676"/>
              <a:gd name="connsiteY13" fmla="*/ 1418046 h 2143307"/>
              <a:gd name="connsiteX14" fmla="*/ 286051 w 1152676"/>
              <a:gd name="connsiteY14" fmla="*/ 1427910 h 2143307"/>
              <a:gd name="connsiteX15" fmla="*/ 121144 w 1152676"/>
              <a:gd name="connsiteY15" fmla="*/ 1583230 h 2143307"/>
              <a:gd name="connsiteX16" fmla="*/ 307306 w 1152676"/>
              <a:gd name="connsiteY16" fmla="*/ 1565725 h 2143307"/>
              <a:gd name="connsiteX17" fmla="*/ 80717 w 1152676"/>
              <a:gd name="connsiteY17" fmla="*/ 1748275 h 2143307"/>
              <a:gd name="connsiteX18" fmla="*/ 253819 w 1152676"/>
              <a:gd name="connsiteY18" fmla="*/ 1747442 h 2143307"/>
              <a:gd name="connsiteX19" fmla="*/ 40289 w 1152676"/>
              <a:gd name="connsiteY19" fmla="*/ 1913321 h 2143307"/>
              <a:gd name="connsiteX20" fmla="*/ 164212 w 1152676"/>
              <a:gd name="connsiteY20" fmla="*/ 1938328 h 2143307"/>
              <a:gd name="connsiteX21" fmla="*/ 0 w 1152676"/>
              <a:gd name="connsiteY21" fmla="*/ 2078366 h 2143307"/>
              <a:gd name="connsiteX22" fmla="*/ 1152677 w 1152676"/>
              <a:gd name="connsiteY22" fmla="*/ 2103512 h 2143307"/>
              <a:gd name="connsiteX23" fmla="*/ 1016667 w 1152676"/>
              <a:gd name="connsiteY23" fmla="*/ 1953471 h 2143307"/>
              <a:gd name="connsiteX24" fmla="*/ 1112249 w 1152676"/>
              <a:gd name="connsiteY24" fmla="*/ 1938466 h 2143307"/>
              <a:gd name="connsiteX25" fmla="*/ 985548 w 1152676"/>
              <a:gd name="connsiteY25" fmla="*/ 1788148 h 2143307"/>
              <a:gd name="connsiteX26" fmla="*/ 1071821 w 1152676"/>
              <a:gd name="connsiteY26" fmla="*/ 1773421 h 2143307"/>
              <a:gd name="connsiteX27" fmla="*/ 954428 w 1152676"/>
              <a:gd name="connsiteY27" fmla="*/ 1622686 h 2143307"/>
              <a:gd name="connsiteX28" fmla="*/ 1031394 w 1152676"/>
              <a:gd name="connsiteY28" fmla="*/ 1608376 h 2143307"/>
              <a:gd name="connsiteX29" fmla="*/ 923308 w 1152676"/>
              <a:gd name="connsiteY29" fmla="*/ 1457224 h 2143307"/>
              <a:gd name="connsiteX30" fmla="*/ 990966 w 1152676"/>
              <a:gd name="connsiteY30" fmla="*/ 1443331 h 2143307"/>
              <a:gd name="connsiteX31" fmla="*/ 859958 w 1152676"/>
              <a:gd name="connsiteY31" fmla="*/ 1261476 h 2143307"/>
              <a:gd name="connsiteX32" fmla="*/ 950538 w 1152676"/>
              <a:gd name="connsiteY32" fmla="*/ 1278286 h 2143307"/>
              <a:gd name="connsiteX33" fmla="*/ 828838 w 1152676"/>
              <a:gd name="connsiteY33" fmla="*/ 1098098 h 2143307"/>
              <a:gd name="connsiteX34" fmla="*/ 910110 w 1152676"/>
              <a:gd name="connsiteY34" fmla="*/ 1113241 h 2143307"/>
              <a:gd name="connsiteX35" fmla="*/ 781464 w 1152676"/>
              <a:gd name="connsiteY35" fmla="*/ 929857 h 2143307"/>
              <a:gd name="connsiteX36" fmla="*/ 869682 w 1152676"/>
              <a:gd name="connsiteY36" fmla="*/ 948195 h 2143307"/>
              <a:gd name="connsiteX37" fmla="*/ 759375 w 1152676"/>
              <a:gd name="connsiteY37" fmla="*/ 810797 h 2143307"/>
              <a:gd name="connsiteX38" fmla="*/ 855651 w 1152676"/>
              <a:gd name="connsiteY38" fmla="*/ 850947 h 2143307"/>
              <a:gd name="connsiteX39" fmla="*/ 779658 w 1152676"/>
              <a:gd name="connsiteY39" fmla="*/ 707018 h 2143307"/>
              <a:gd name="connsiteX40" fmla="*/ 836896 w 1152676"/>
              <a:gd name="connsiteY40" fmla="*/ 723967 h 2143307"/>
              <a:gd name="connsiteX41" fmla="*/ 692829 w 1152676"/>
              <a:gd name="connsiteY41" fmla="*/ 382485 h 2143307"/>
              <a:gd name="connsiteX42" fmla="*/ 631006 w 1152676"/>
              <a:gd name="connsiteY42" fmla="*/ 13495 h 2143307"/>
              <a:gd name="connsiteX43" fmla="*/ 631006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631006" y="13495"/>
                </a:moveTo>
                <a:cubicBezTo>
                  <a:pt x="628366" y="-6094"/>
                  <a:pt x="600998" y="-7900"/>
                  <a:pt x="595996" y="32111"/>
                </a:cubicBezTo>
                <a:cubicBezTo>
                  <a:pt x="570851" y="234945"/>
                  <a:pt x="570434" y="210077"/>
                  <a:pt x="525977" y="345669"/>
                </a:cubicBezTo>
                <a:cubicBezTo>
                  <a:pt x="487217" y="481818"/>
                  <a:pt x="388162" y="579761"/>
                  <a:pt x="315642" y="698266"/>
                </a:cubicBezTo>
                <a:cubicBezTo>
                  <a:pt x="326339" y="703406"/>
                  <a:pt x="424005" y="645474"/>
                  <a:pt x="435119" y="650058"/>
                </a:cubicBezTo>
                <a:cubicBezTo>
                  <a:pt x="419143" y="686318"/>
                  <a:pt x="315364" y="784539"/>
                  <a:pt x="296887" y="819271"/>
                </a:cubicBezTo>
                <a:cubicBezTo>
                  <a:pt x="309529" y="826218"/>
                  <a:pt x="376909" y="814270"/>
                  <a:pt x="390107" y="820383"/>
                </a:cubicBezTo>
                <a:cubicBezTo>
                  <a:pt x="373713" y="848863"/>
                  <a:pt x="301749" y="895264"/>
                  <a:pt x="282855" y="922633"/>
                </a:cubicBezTo>
                <a:cubicBezTo>
                  <a:pt x="301333" y="930413"/>
                  <a:pt x="380660" y="902766"/>
                  <a:pt x="400110" y="909296"/>
                </a:cubicBezTo>
                <a:cubicBezTo>
                  <a:pt x="371352" y="958754"/>
                  <a:pt x="278687" y="1041415"/>
                  <a:pt x="242427" y="1087817"/>
                </a:cubicBezTo>
                <a:cubicBezTo>
                  <a:pt x="264378" y="1096014"/>
                  <a:pt x="387884" y="1068645"/>
                  <a:pt x="411085" y="1075452"/>
                </a:cubicBezTo>
                <a:cubicBezTo>
                  <a:pt x="378993" y="1124494"/>
                  <a:pt x="242289" y="1207016"/>
                  <a:pt x="202000" y="1253001"/>
                </a:cubicBezTo>
                <a:cubicBezTo>
                  <a:pt x="227562" y="1261476"/>
                  <a:pt x="302444" y="1250639"/>
                  <a:pt x="329535" y="1257586"/>
                </a:cubicBezTo>
                <a:cubicBezTo>
                  <a:pt x="294108" y="1306349"/>
                  <a:pt x="206168" y="1372339"/>
                  <a:pt x="161572" y="1418046"/>
                </a:cubicBezTo>
                <a:cubicBezTo>
                  <a:pt x="190747" y="1426799"/>
                  <a:pt x="255209" y="1420825"/>
                  <a:pt x="286051" y="1427910"/>
                </a:cubicBezTo>
                <a:cubicBezTo>
                  <a:pt x="247290" y="1476534"/>
                  <a:pt x="169769" y="1537662"/>
                  <a:pt x="121144" y="1583230"/>
                </a:cubicBezTo>
                <a:cubicBezTo>
                  <a:pt x="153931" y="1592261"/>
                  <a:pt x="272436" y="1558501"/>
                  <a:pt x="307306" y="1565725"/>
                </a:cubicBezTo>
                <a:cubicBezTo>
                  <a:pt x="265211" y="1614072"/>
                  <a:pt x="133648" y="1702985"/>
                  <a:pt x="80717" y="1748275"/>
                </a:cubicBezTo>
                <a:cubicBezTo>
                  <a:pt x="117115" y="1757445"/>
                  <a:pt x="215198" y="1740079"/>
                  <a:pt x="253819" y="1747442"/>
                </a:cubicBezTo>
                <a:cubicBezTo>
                  <a:pt x="208390" y="1795650"/>
                  <a:pt x="97249" y="1868169"/>
                  <a:pt x="40289" y="1913321"/>
                </a:cubicBezTo>
                <a:cubicBezTo>
                  <a:pt x="80300" y="1922629"/>
                  <a:pt x="121700" y="1930964"/>
                  <a:pt x="164212" y="1938328"/>
                </a:cubicBezTo>
                <a:cubicBezTo>
                  <a:pt x="115448" y="1986396"/>
                  <a:pt x="60989" y="2033215"/>
                  <a:pt x="0" y="2078366"/>
                </a:cubicBezTo>
                <a:cubicBezTo>
                  <a:pt x="340232" y="2151719"/>
                  <a:pt x="772017" y="2166862"/>
                  <a:pt x="1152677" y="2103512"/>
                </a:cubicBezTo>
                <a:cubicBezTo>
                  <a:pt x="1102524" y="2054331"/>
                  <a:pt x="1057512" y="2004179"/>
                  <a:pt x="1016667" y="1953471"/>
                </a:cubicBezTo>
                <a:cubicBezTo>
                  <a:pt x="1048759" y="1949025"/>
                  <a:pt x="1080713" y="1944023"/>
                  <a:pt x="1112249" y="1938466"/>
                </a:cubicBezTo>
                <a:cubicBezTo>
                  <a:pt x="1065570" y="1889147"/>
                  <a:pt x="1023614" y="1838856"/>
                  <a:pt x="985548" y="1788148"/>
                </a:cubicBezTo>
                <a:cubicBezTo>
                  <a:pt x="1014583" y="1783841"/>
                  <a:pt x="1043341" y="1778978"/>
                  <a:pt x="1071821" y="1773421"/>
                </a:cubicBezTo>
                <a:cubicBezTo>
                  <a:pt x="1028615" y="1723963"/>
                  <a:pt x="989715" y="1673672"/>
                  <a:pt x="954428" y="1622686"/>
                </a:cubicBezTo>
                <a:cubicBezTo>
                  <a:pt x="980268" y="1618518"/>
                  <a:pt x="1005970" y="1613655"/>
                  <a:pt x="1031394" y="1608376"/>
                </a:cubicBezTo>
                <a:cubicBezTo>
                  <a:pt x="991521" y="1558779"/>
                  <a:pt x="955678" y="1508349"/>
                  <a:pt x="923308" y="1457224"/>
                </a:cubicBezTo>
                <a:cubicBezTo>
                  <a:pt x="946092" y="1453056"/>
                  <a:pt x="968598" y="1448471"/>
                  <a:pt x="990966" y="1443331"/>
                </a:cubicBezTo>
                <a:cubicBezTo>
                  <a:pt x="954567" y="1393595"/>
                  <a:pt x="889549" y="1312740"/>
                  <a:pt x="859958" y="1261476"/>
                </a:cubicBezTo>
                <a:cubicBezTo>
                  <a:pt x="879546" y="1257447"/>
                  <a:pt x="931366" y="1283148"/>
                  <a:pt x="950538" y="1278286"/>
                </a:cubicBezTo>
                <a:cubicBezTo>
                  <a:pt x="917473" y="1228272"/>
                  <a:pt x="855651" y="1149500"/>
                  <a:pt x="828838" y="1098098"/>
                </a:cubicBezTo>
                <a:cubicBezTo>
                  <a:pt x="845370" y="1094346"/>
                  <a:pt x="893995" y="1117964"/>
                  <a:pt x="910110" y="1113241"/>
                </a:cubicBezTo>
                <a:cubicBezTo>
                  <a:pt x="880519" y="1062949"/>
                  <a:pt x="805498" y="981538"/>
                  <a:pt x="781464" y="929857"/>
                </a:cubicBezTo>
                <a:cubicBezTo>
                  <a:pt x="794801" y="926245"/>
                  <a:pt x="856484" y="952502"/>
                  <a:pt x="869682" y="948195"/>
                </a:cubicBezTo>
                <a:cubicBezTo>
                  <a:pt x="854956" y="919715"/>
                  <a:pt x="772573" y="839832"/>
                  <a:pt x="759375" y="810797"/>
                </a:cubicBezTo>
                <a:cubicBezTo>
                  <a:pt x="768683" y="807323"/>
                  <a:pt x="846482" y="854836"/>
                  <a:pt x="855651" y="850947"/>
                </a:cubicBezTo>
                <a:cubicBezTo>
                  <a:pt x="840091" y="811908"/>
                  <a:pt x="793273" y="746890"/>
                  <a:pt x="779658" y="707018"/>
                </a:cubicBezTo>
                <a:cubicBezTo>
                  <a:pt x="787993" y="704379"/>
                  <a:pt x="828560" y="727024"/>
                  <a:pt x="836896" y="723967"/>
                </a:cubicBezTo>
                <a:cubicBezTo>
                  <a:pt x="784381" y="609908"/>
                  <a:pt x="725337" y="502796"/>
                  <a:pt x="692829" y="382485"/>
                </a:cubicBezTo>
                <a:cubicBezTo>
                  <a:pt x="636285" y="129638"/>
                  <a:pt x="665877" y="258145"/>
                  <a:pt x="631006" y="13495"/>
                </a:cubicBezTo>
                <a:lnTo>
                  <a:pt x="631006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C254C4A-554B-14B1-049B-B02D64124E55}"/>
              </a:ext>
            </a:extLst>
          </p:cNvPr>
          <p:cNvSpPr/>
          <p:nvPr/>
        </p:nvSpPr>
        <p:spPr>
          <a:xfrm>
            <a:off x="1410754" y="11774936"/>
            <a:ext cx="857734" cy="1594608"/>
          </a:xfrm>
          <a:custGeom>
            <a:avLst/>
            <a:gdLst>
              <a:gd name="connsiteX0" fmla="*/ 469573 w 857734"/>
              <a:gd name="connsiteY0" fmla="*/ 10018 h 1594608"/>
              <a:gd name="connsiteX1" fmla="*/ 443594 w 857734"/>
              <a:gd name="connsiteY1" fmla="*/ 23910 h 1594608"/>
              <a:gd name="connsiteX2" fmla="*/ 391496 w 857734"/>
              <a:gd name="connsiteY2" fmla="*/ 257169 h 1594608"/>
              <a:gd name="connsiteX3" fmla="*/ 234925 w 857734"/>
              <a:gd name="connsiteY3" fmla="*/ 519602 h 1594608"/>
              <a:gd name="connsiteX4" fmla="*/ 323839 w 857734"/>
              <a:gd name="connsiteY4" fmla="*/ 483758 h 1594608"/>
              <a:gd name="connsiteX5" fmla="*/ 221033 w 857734"/>
              <a:gd name="connsiteY5" fmla="*/ 609626 h 1594608"/>
              <a:gd name="connsiteX6" fmla="*/ 290357 w 857734"/>
              <a:gd name="connsiteY6" fmla="*/ 610460 h 1594608"/>
              <a:gd name="connsiteX7" fmla="*/ 210613 w 857734"/>
              <a:gd name="connsiteY7" fmla="*/ 686453 h 1594608"/>
              <a:gd name="connsiteX8" fmla="*/ 297859 w 857734"/>
              <a:gd name="connsiteY8" fmla="*/ 676450 h 1594608"/>
              <a:gd name="connsiteX9" fmla="*/ 180466 w 857734"/>
              <a:gd name="connsiteY9" fmla="*/ 809264 h 1594608"/>
              <a:gd name="connsiteX10" fmla="*/ 306056 w 857734"/>
              <a:gd name="connsiteY10" fmla="*/ 799956 h 1594608"/>
              <a:gd name="connsiteX11" fmla="*/ 150458 w 857734"/>
              <a:gd name="connsiteY11" fmla="*/ 932076 h 1594608"/>
              <a:gd name="connsiteX12" fmla="*/ 245345 w 857734"/>
              <a:gd name="connsiteY12" fmla="*/ 935410 h 1594608"/>
              <a:gd name="connsiteX13" fmla="*/ 120450 w 857734"/>
              <a:gd name="connsiteY13" fmla="*/ 1054887 h 1594608"/>
              <a:gd name="connsiteX14" fmla="*/ 213114 w 857734"/>
              <a:gd name="connsiteY14" fmla="*/ 1062250 h 1594608"/>
              <a:gd name="connsiteX15" fmla="*/ 90303 w 857734"/>
              <a:gd name="connsiteY15" fmla="*/ 1177837 h 1594608"/>
              <a:gd name="connsiteX16" fmla="*/ 228813 w 857734"/>
              <a:gd name="connsiteY16" fmla="*/ 1164778 h 1594608"/>
              <a:gd name="connsiteX17" fmla="*/ 60294 w 857734"/>
              <a:gd name="connsiteY17" fmla="*/ 1300649 h 1594608"/>
              <a:gd name="connsiteX18" fmla="*/ 189080 w 857734"/>
              <a:gd name="connsiteY18" fmla="*/ 1299954 h 1594608"/>
              <a:gd name="connsiteX19" fmla="*/ 30147 w 857734"/>
              <a:gd name="connsiteY19" fmla="*/ 1423460 h 1594608"/>
              <a:gd name="connsiteX20" fmla="*/ 122256 w 857734"/>
              <a:gd name="connsiteY20" fmla="*/ 1442076 h 1594608"/>
              <a:gd name="connsiteX21" fmla="*/ 0 w 857734"/>
              <a:gd name="connsiteY21" fmla="*/ 1546271 h 1594608"/>
              <a:gd name="connsiteX22" fmla="*/ 857735 w 857734"/>
              <a:gd name="connsiteY22" fmla="*/ 1565027 h 1594608"/>
              <a:gd name="connsiteX23" fmla="*/ 756596 w 857734"/>
              <a:gd name="connsiteY23" fmla="*/ 1453329 h 1594608"/>
              <a:gd name="connsiteX24" fmla="*/ 827727 w 857734"/>
              <a:gd name="connsiteY24" fmla="*/ 1442215 h 1594608"/>
              <a:gd name="connsiteX25" fmla="*/ 733534 w 857734"/>
              <a:gd name="connsiteY25" fmla="*/ 1330379 h 1594608"/>
              <a:gd name="connsiteX26" fmla="*/ 797718 w 857734"/>
              <a:gd name="connsiteY26" fmla="*/ 1319404 h 1594608"/>
              <a:gd name="connsiteX27" fmla="*/ 710333 w 857734"/>
              <a:gd name="connsiteY27" fmla="*/ 1207290 h 1594608"/>
              <a:gd name="connsiteX28" fmla="*/ 767571 w 857734"/>
              <a:gd name="connsiteY28" fmla="*/ 1196592 h 1594608"/>
              <a:gd name="connsiteX29" fmla="*/ 687133 w 857734"/>
              <a:gd name="connsiteY29" fmla="*/ 1084062 h 1594608"/>
              <a:gd name="connsiteX30" fmla="*/ 737424 w 857734"/>
              <a:gd name="connsiteY30" fmla="*/ 1073781 h 1594608"/>
              <a:gd name="connsiteX31" fmla="*/ 639897 w 857734"/>
              <a:gd name="connsiteY31" fmla="*/ 938466 h 1594608"/>
              <a:gd name="connsiteX32" fmla="*/ 707277 w 857734"/>
              <a:gd name="connsiteY32" fmla="*/ 950970 h 1594608"/>
              <a:gd name="connsiteX33" fmla="*/ 616697 w 857734"/>
              <a:gd name="connsiteY33" fmla="*/ 816905 h 1594608"/>
              <a:gd name="connsiteX34" fmla="*/ 677269 w 857734"/>
              <a:gd name="connsiteY34" fmla="*/ 828158 h 1594608"/>
              <a:gd name="connsiteX35" fmla="*/ 581548 w 857734"/>
              <a:gd name="connsiteY35" fmla="*/ 691732 h 1594608"/>
              <a:gd name="connsiteX36" fmla="*/ 647122 w 857734"/>
              <a:gd name="connsiteY36" fmla="*/ 705347 h 1594608"/>
              <a:gd name="connsiteX37" fmla="*/ 565016 w 857734"/>
              <a:gd name="connsiteY37" fmla="*/ 603097 h 1594608"/>
              <a:gd name="connsiteX38" fmla="*/ 636702 w 857734"/>
              <a:gd name="connsiteY38" fmla="*/ 632966 h 1594608"/>
              <a:gd name="connsiteX39" fmla="*/ 580159 w 857734"/>
              <a:gd name="connsiteY39" fmla="*/ 525853 h 1594608"/>
              <a:gd name="connsiteX40" fmla="*/ 622670 w 857734"/>
              <a:gd name="connsiteY40" fmla="*/ 538496 h 1594608"/>
              <a:gd name="connsiteX41" fmla="*/ 515419 w 857734"/>
              <a:gd name="connsiteY41" fmla="*/ 284398 h 1594608"/>
              <a:gd name="connsiteX42" fmla="*/ 469573 w 857734"/>
              <a:gd name="connsiteY42" fmla="*/ 10018 h 1594608"/>
              <a:gd name="connsiteX43" fmla="*/ 469573 w 857734"/>
              <a:gd name="connsiteY43" fmla="*/ 10018 h 159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734" h="1594608">
                <a:moveTo>
                  <a:pt x="469573" y="10018"/>
                </a:moveTo>
                <a:cubicBezTo>
                  <a:pt x="467628" y="-4570"/>
                  <a:pt x="447206" y="-5820"/>
                  <a:pt x="443594" y="23910"/>
                </a:cubicBezTo>
                <a:cubicBezTo>
                  <a:pt x="424839" y="174924"/>
                  <a:pt x="424561" y="156308"/>
                  <a:pt x="391496" y="257169"/>
                </a:cubicBezTo>
                <a:cubicBezTo>
                  <a:pt x="362599" y="358446"/>
                  <a:pt x="288968" y="431244"/>
                  <a:pt x="234925" y="519602"/>
                </a:cubicBezTo>
                <a:cubicBezTo>
                  <a:pt x="242844" y="523353"/>
                  <a:pt x="315503" y="480424"/>
                  <a:pt x="323839" y="483758"/>
                </a:cubicBezTo>
                <a:cubicBezTo>
                  <a:pt x="311891" y="510710"/>
                  <a:pt x="234648" y="583786"/>
                  <a:pt x="221033" y="609626"/>
                </a:cubicBezTo>
                <a:cubicBezTo>
                  <a:pt x="230480" y="614766"/>
                  <a:pt x="280632" y="605875"/>
                  <a:pt x="290357" y="610460"/>
                </a:cubicBezTo>
                <a:cubicBezTo>
                  <a:pt x="278132" y="631577"/>
                  <a:pt x="224506" y="666169"/>
                  <a:pt x="210613" y="686453"/>
                </a:cubicBezTo>
                <a:cubicBezTo>
                  <a:pt x="224367" y="692288"/>
                  <a:pt x="283411" y="671727"/>
                  <a:pt x="297859" y="676450"/>
                </a:cubicBezTo>
                <a:cubicBezTo>
                  <a:pt x="276465" y="713266"/>
                  <a:pt x="207557" y="774810"/>
                  <a:pt x="180466" y="809264"/>
                </a:cubicBezTo>
                <a:cubicBezTo>
                  <a:pt x="196859" y="815377"/>
                  <a:pt x="288690" y="794955"/>
                  <a:pt x="306056" y="799956"/>
                </a:cubicBezTo>
                <a:cubicBezTo>
                  <a:pt x="282161" y="836494"/>
                  <a:pt x="180466" y="897761"/>
                  <a:pt x="150458" y="932076"/>
                </a:cubicBezTo>
                <a:cubicBezTo>
                  <a:pt x="169491" y="938466"/>
                  <a:pt x="225201" y="930269"/>
                  <a:pt x="245345" y="935410"/>
                </a:cubicBezTo>
                <a:cubicBezTo>
                  <a:pt x="218949" y="971670"/>
                  <a:pt x="153514" y="1020850"/>
                  <a:pt x="120450" y="1054887"/>
                </a:cubicBezTo>
                <a:cubicBezTo>
                  <a:pt x="142122" y="1061417"/>
                  <a:pt x="190052" y="1056971"/>
                  <a:pt x="213114" y="1062250"/>
                </a:cubicBezTo>
                <a:cubicBezTo>
                  <a:pt x="184356" y="1098371"/>
                  <a:pt x="126562" y="1143939"/>
                  <a:pt x="90303" y="1177837"/>
                </a:cubicBezTo>
                <a:cubicBezTo>
                  <a:pt x="114754" y="1184506"/>
                  <a:pt x="202972" y="1159499"/>
                  <a:pt x="228813" y="1164778"/>
                </a:cubicBezTo>
                <a:cubicBezTo>
                  <a:pt x="197554" y="1200760"/>
                  <a:pt x="99611" y="1266889"/>
                  <a:pt x="60294" y="1300649"/>
                </a:cubicBezTo>
                <a:cubicBezTo>
                  <a:pt x="87385" y="1307456"/>
                  <a:pt x="160322" y="1294536"/>
                  <a:pt x="189080" y="1299954"/>
                </a:cubicBezTo>
                <a:cubicBezTo>
                  <a:pt x="155320" y="1335797"/>
                  <a:pt x="72520" y="1389701"/>
                  <a:pt x="30147" y="1423460"/>
                </a:cubicBezTo>
                <a:cubicBezTo>
                  <a:pt x="59878" y="1430406"/>
                  <a:pt x="90719" y="1436519"/>
                  <a:pt x="122256" y="1442076"/>
                </a:cubicBezTo>
                <a:cubicBezTo>
                  <a:pt x="85996" y="1477919"/>
                  <a:pt x="45568" y="1512651"/>
                  <a:pt x="0" y="1546271"/>
                </a:cubicBezTo>
                <a:cubicBezTo>
                  <a:pt x="253125" y="1600870"/>
                  <a:pt x="574463" y="1612123"/>
                  <a:pt x="857735" y="1565027"/>
                </a:cubicBezTo>
                <a:cubicBezTo>
                  <a:pt x="820502" y="1528350"/>
                  <a:pt x="786882" y="1491117"/>
                  <a:pt x="756596" y="1453329"/>
                </a:cubicBezTo>
                <a:cubicBezTo>
                  <a:pt x="780491" y="1449995"/>
                  <a:pt x="804248" y="1446383"/>
                  <a:pt x="827727" y="1442215"/>
                </a:cubicBezTo>
                <a:cubicBezTo>
                  <a:pt x="792995" y="1405538"/>
                  <a:pt x="761736" y="1368167"/>
                  <a:pt x="733534" y="1330379"/>
                </a:cubicBezTo>
                <a:cubicBezTo>
                  <a:pt x="755068" y="1327184"/>
                  <a:pt x="776601" y="1323572"/>
                  <a:pt x="797718" y="1319404"/>
                </a:cubicBezTo>
                <a:cubicBezTo>
                  <a:pt x="765487" y="1282588"/>
                  <a:pt x="736591" y="1245217"/>
                  <a:pt x="710333" y="1207290"/>
                </a:cubicBezTo>
                <a:cubicBezTo>
                  <a:pt x="729644" y="1204094"/>
                  <a:pt x="748677" y="1200621"/>
                  <a:pt x="767571" y="1196592"/>
                </a:cubicBezTo>
                <a:cubicBezTo>
                  <a:pt x="737980" y="1159638"/>
                  <a:pt x="711306" y="1122128"/>
                  <a:pt x="687133" y="1084062"/>
                </a:cubicBezTo>
                <a:cubicBezTo>
                  <a:pt x="704082" y="1081005"/>
                  <a:pt x="720892" y="1077532"/>
                  <a:pt x="737424" y="1073781"/>
                </a:cubicBezTo>
                <a:cubicBezTo>
                  <a:pt x="710333" y="1036688"/>
                  <a:pt x="661987" y="976671"/>
                  <a:pt x="639897" y="938466"/>
                </a:cubicBezTo>
                <a:cubicBezTo>
                  <a:pt x="654485" y="935549"/>
                  <a:pt x="692967" y="954582"/>
                  <a:pt x="707277" y="950970"/>
                </a:cubicBezTo>
                <a:cubicBezTo>
                  <a:pt x="682687" y="913737"/>
                  <a:pt x="636702" y="855249"/>
                  <a:pt x="616697" y="816905"/>
                </a:cubicBezTo>
                <a:cubicBezTo>
                  <a:pt x="628922" y="814127"/>
                  <a:pt x="665182" y="831631"/>
                  <a:pt x="677269" y="828158"/>
                </a:cubicBezTo>
                <a:cubicBezTo>
                  <a:pt x="655179" y="790787"/>
                  <a:pt x="599470" y="730215"/>
                  <a:pt x="581548" y="691732"/>
                </a:cubicBezTo>
                <a:cubicBezTo>
                  <a:pt x="591551" y="689092"/>
                  <a:pt x="637397" y="708542"/>
                  <a:pt x="647122" y="705347"/>
                </a:cubicBezTo>
                <a:cubicBezTo>
                  <a:pt x="636146" y="684091"/>
                  <a:pt x="574880" y="624769"/>
                  <a:pt x="565016" y="603097"/>
                </a:cubicBezTo>
                <a:cubicBezTo>
                  <a:pt x="571962" y="600596"/>
                  <a:pt x="629756" y="635883"/>
                  <a:pt x="636702" y="632966"/>
                </a:cubicBezTo>
                <a:cubicBezTo>
                  <a:pt x="625171" y="603930"/>
                  <a:pt x="590300" y="555445"/>
                  <a:pt x="580159" y="525853"/>
                </a:cubicBezTo>
                <a:cubicBezTo>
                  <a:pt x="586411" y="523908"/>
                  <a:pt x="616558" y="540718"/>
                  <a:pt x="622670" y="538496"/>
                </a:cubicBezTo>
                <a:cubicBezTo>
                  <a:pt x="583632" y="453611"/>
                  <a:pt x="539592" y="373867"/>
                  <a:pt x="515419" y="284398"/>
                </a:cubicBezTo>
                <a:cubicBezTo>
                  <a:pt x="473463" y="96430"/>
                  <a:pt x="495413" y="192151"/>
                  <a:pt x="469573" y="10018"/>
                </a:cubicBezTo>
                <a:lnTo>
                  <a:pt x="469573" y="1001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34C66EA-4E22-6A48-7049-010BB64E8A75}"/>
              </a:ext>
            </a:extLst>
          </p:cNvPr>
          <p:cNvSpPr/>
          <p:nvPr/>
        </p:nvSpPr>
        <p:spPr>
          <a:xfrm>
            <a:off x="3850104" y="11947806"/>
            <a:ext cx="259515" cy="482805"/>
          </a:xfrm>
          <a:custGeom>
            <a:avLst/>
            <a:gdLst>
              <a:gd name="connsiteX0" fmla="*/ 141844 w 259515"/>
              <a:gd name="connsiteY0" fmla="*/ 3069 h 482805"/>
              <a:gd name="connsiteX1" fmla="*/ 133926 w 259515"/>
              <a:gd name="connsiteY1" fmla="*/ 7237 h 482805"/>
              <a:gd name="connsiteX2" fmla="*/ 118227 w 259515"/>
              <a:gd name="connsiteY2" fmla="*/ 77812 h 482805"/>
              <a:gd name="connsiteX3" fmla="*/ 70853 w 259515"/>
              <a:gd name="connsiteY3" fmla="*/ 157278 h 482805"/>
              <a:gd name="connsiteX4" fmla="*/ 97804 w 259515"/>
              <a:gd name="connsiteY4" fmla="*/ 146442 h 482805"/>
              <a:gd name="connsiteX5" fmla="*/ 66685 w 259515"/>
              <a:gd name="connsiteY5" fmla="*/ 184508 h 482805"/>
              <a:gd name="connsiteX6" fmla="*/ 87663 w 259515"/>
              <a:gd name="connsiteY6" fmla="*/ 184786 h 482805"/>
              <a:gd name="connsiteX7" fmla="*/ 63489 w 259515"/>
              <a:gd name="connsiteY7" fmla="*/ 207848 h 482805"/>
              <a:gd name="connsiteX8" fmla="*/ 89886 w 259515"/>
              <a:gd name="connsiteY8" fmla="*/ 204791 h 482805"/>
              <a:gd name="connsiteX9" fmla="*/ 54320 w 259515"/>
              <a:gd name="connsiteY9" fmla="*/ 244941 h 482805"/>
              <a:gd name="connsiteX10" fmla="*/ 92247 w 259515"/>
              <a:gd name="connsiteY10" fmla="*/ 242163 h 482805"/>
              <a:gd name="connsiteX11" fmla="*/ 45151 w 259515"/>
              <a:gd name="connsiteY11" fmla="*/ 282174 h 482805"/>
              <a:gd name="connsiteX12" fmla="*/ 73909 w 259515"/>
              <a:gd name="connsiteY12" fmla="*/ 283146 h 482805"/>
              <a:gd name="connsiteX13" fmla="*/ 36121 w 259515"/>
              <a:gd name="connsiteY13" fmla="*/ 319267 h 482805"/>
              <a:gd name="connsiteX14" fmla="*/ 64184 w 259515"/>
              <a:gd name="connsiteY14" fmla="*/ 321490 h 482805"/>
              <a:gd name="connsiteX15" fmla="*/ 27091 w 259515"/>
              <a:gd name="connsiteY15" fmla="*/ 356499 h 482805"/>
              <a:gd name="connsiteX16" fmla="*/ 69047 w 259515"/>
              <a:gd name="connsiteY16" fmla="*/ 352610 h 482805"/>
              <a:gd name="connsiteX17" fmla="*/ 18061 w 259515"/>
              <a:gd name="connsiteY17" fmla="*/ 393732 h 482805"/>
              <a:gd name="connsiteX18" fmla="*/ 57099 w 259515"/>
              <a:gd name="connsiteY18" fmla="*/ 393593 h 482805"/>
              <a:gd name="connsiteX19" fmla="*/ 9030 w 259515"/>
              <a:gd name="connsiteY19" fmla="*/ 430964 h 482805"/>
              <a:gd name="connsiteX20" fmla="*/ 36955 w 259515"/>
              <a:gd name="connsiteY20" fmla="*/ 436660 h 482805"/>
              <a:gd name="connsiteX21" fmla="*/ 0 w 259515"/>
              <a:gd name="connsiteY21" fmla="*/ 468197 h 482805"/>
              <a:gd name="connsiteX22" fmla="*/ 259515 w 259515"/>
              <a:gd name="connsiteY22" fmla="*/ 473893 h 482805"/>
              <a:gd name="connsiteX23" fmla="*/ 228952 w 259515"/>
              <a:gd name="connsiteY23" fmla="*/ 440133 h 482805"/>
              <a:gd name="connsiteX24" fmla="*/ 250485 w 259515"/>
              <a:gd name="connsiteY24" fmla="*/ 436799 h 482805"/>
              <a:gd name="connsiteX25" fmla="*/ 222005 w 259515"/>
              <a:gd name="connsiteY25" fmla="*/ 402901 h 482805"/>
              <a:gd name="connsiteX26" fmla="*/ 241455 w 259515"/>
              <a:gd name="connsiteY26" fmla="*/ 399567 h 482805"/>
              <a:gd name="connsiteX27" fmla="*/ 215059 w 259515"/>
              <a:gd name="connsiteY27" fmla="*/ 365669 h 482805"/>
              <a:gd name="connsiteX28" fmla="*/ 232425 w 259515"/>
              <a:gd name="connsiteY28" fmla="*/ 362473 h 482805"/>
              <a:gd name="connsiteX29" fmla="*/ 208112 w 259515"/>
              <a:gd name="connsiteY29" fmla="*/ 328436 h 482805"/>
              <a:gd name="connsiteX30" fmla="*/ 223395 w 259515"/>
              <a:gd name="connsiteY30" fmla="*/ 325241 h 482805"/>
              <a:gd name="connsiteX31" fmla="*/ 193942 w 259515"/>
              <a:gd name="connsiteY31" fmla="*/ 284257 h 482805"/>
              <a:gd name="connsiteX32" fmla="*/ 214364 w 259515"/>
              <a:gd name="connsiteY32" fmla="*/ 288008 h 482805"/>
              <a:gd name="connsiteX33" fmla="*/ 186996 w 259515"/>
              <a:gd name="connsiteY33" fmla="*/ 247442 h 482805"/>
              <a:gd name="connsiteX34" fmla="*/ 205334 w 259515"/>
              <a:gd name="connsiteY34" fmla="*/ 250915 h 482805"/>
              <a:gd name="connsiteX35" fmla="*/ 176437 w 259515"/>
              <a:gd name="connsiteY35" fmla="*/ 209654 h 482805"/>
              <a:gd name="connsiteX36" fmla="*/ 196304 w 259515"/>
              <a:gd name="connsiteY36" fmla="*/ 213821 h 482805"/>
              <a:gd name="connsiteX37" fmla="*/ 171436 w 259515"/>
              <a:gd name="connsiteY37" fmla="*/ 182841 h 482805"/>
              <a:gd name="connsiteX38" fmla="*/ 193108 w 259515"/>
              <a:gd name="connsiteY38" fmla="*/ 191871 h 482805"/>
              <a:gd name="connsiteX39" fmla="*/ 176020 w 259515"/>
              <a:gd name="connsiteY39" fmla="*/ 159501 h 482805"/>
              <a:gd name="connsiteX40" fmla="*/ 188940 w 259515"/>
              <a:gd name="connsiteY40" fmla="*/ 163391 h 482805"/>
              <a:gd name="connsiteX41" fmla="*/ 156432 w 259515"/>
              <a:gd name="connsiteY41" fmla="*/ 86564 h 482805"/>
              <a:gd name="connsiteX42" fmla="*/ 141844 w 259515"/>
              <a:gd name="connsiteY42" fmla="*/ 3069 h 482805"/>
              <a:gd name="connsiteX43" fmla="*/ 141844 w 259515"/>
              <a:gd name="connsiteY43" fmla="*/ 3069 h 4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9515" h="482805">
                <a:moveTo>
                  <a:pt x="141844" y="3069"/>
                </a:moveTo>
                <a:cubicBezTo>
                  <a:pt x="141289" y="-1376"/>
                  <a:pt x="135037" y="-1793"/>
                  <a:pt x="133926" y="7237"/>
                </a:cubicBezTo>
                <a:cubicBezTo>
                  <a:pt x="128229" y="52944"/>
                  <a:pt x="128229" y="47248"/>
                  <a:pt x="118227" y="77812"/>
                </a:cubicBezTo>
                <a:cubicBezTo>
                  <a:pt x="109474" y="108515"/>
                  <a:pt x="87246" y="130465"/>
                  <a:pt x="70853" y="157278"/>
                </a:cubicBezTo>
                <a:cubicBezTo>
                  <a:pt x="73215" y="158390"/>
                  <a:pt x="95304" y="145469"/>
                  <a:pt x="97804" y="146442"/>
                </a:cubicBezTo>
                <a:cubicBezTo>
                  <a:pt x="94192" y="154639"/>
                  <a:pt x="70853" y="176728"/>
                  <a:pt x="66685" y="184508"/>
                </a:cubicBezTo>
                <a:cubicBezTo>
                  <a:pt x="69602" y="186036"/>
                  <a:pt x="84745" y="183397"/>
                  <a:pt x="87663" y="184786"/>
                </a:cubicBezTo>
                <a:cubicBezTo>
                  <a:pt x="83912" y="191176"/>
                  <a:pt x="67796" y="201596"/>
                  <a:pt x="63489" y="207848"/>
                </a:cubicBezTo>
                <a:cubicBezTo>
                  <a:pt x="67657" y="209654"/>
                  <a:pt x="85579" y="203402"/>
                  <a:pt x="89886" y="204791"/>
                </a:cubicBezTo>
                <a:cubicBezTo>
                  <a:pt x="83356" y="215905"/>
                  <a:pt x="62517" y="234522"/>
                  <a:pt x="54320" y="244941"/>
                </a:cubicBezTo>
                <a:cubicBezTo>
                  <a:pt x="59322" y="246747"/>
                  <a:pt x="87107" y="240634"/>
                  <a:pt x="92247" y="242163"/>
                </a:cubicBezTo>
                <a:cubicBezTo>
                  <a:pt x="85023" y="253138"/>
                  <a:pt x="54320" y="271754"/>
                  <a:pt x="45151" y="282174"/>
                </a:cubicBezTo>
                <a:cubicBezTo>
                  <a:pt x="50847" y="284119"/>
                  <a:pt x="67796" y="281618"/>
                  <a:pt x="73909" y="283146"/>
                </a:cubicBezTo>
                <a:cubicBezTo>
                  <a:pt x="65990" y="294121"/>
                  <a:pt x="46124" y="308986"/>
                  <a:pt x="36121" y="319267"/>
                </a:cubicBezTo>
                <a:cubicBezTo>
                  <a:pt x="42650" y="321212"/>
                  <a:pt x="57238" y="319823"/>
                  <a:pt x="64184" y="321490"/>
                </a:cubicBezTo>
                <a:cubicBezTo>
                  <a:pt x="55432" y="332465"/>
                  <a:pt x="38066" y="346219"/>
                  <a:pt x="27091" y="356499"/>
                </a:cubicBezTo>
                <a:cubicBezTo>
                  <a:pt x="34454" y="358583"/>
                  <a:pt x="61128" y="350942"/>
                  <a:pt x="69047" y="352610"/>
                </a:cubicBezTo>
                <a:cubicBezTo>
                  <a:pt x="59600" y="363446"/>
                  <a:pt x="29869" y="383451"/>
                  <a:pt x="18061" y="393732"/>
                </a:cubicBezTo>
                <a:cubicBezTo>
                  <a:pt x="26257" y="395816"/>
                  <a:pt x="48347" y="391926"/>
                  <a:pt x="57099" y="393593"/>
                </a:cubicBezTo>
                <a:cubicBezTo>
                  <a:pt x="46818" y="404429"/>
                  <a:pt x="21811" y="420823"/>
                  <a:pt x="9030" y="430964"/>
                </a:cubicBezTo>
                <a:cubicBezTo>
                  <a:pt x="18061" y="433048"/>
                  <a:pt x="27369" y="434993"/>
                  <a:pt x="36955" y="436660"/>
                </a:cubicBezTo>
                <a:cubicBezTo>
                  <a:pt x="25979" y="447497"/>
                  <a:pt x="13754" y="458055"/>
                  <a:pt x="0" y="468197"/>
                </a:cubicBezTo>
                <a:cubicBezTo>
                  <a:pt x="76688" y="484729"/>
                  <a:pt x="173798" y="488063"/>
                  <a:pt x="259515" y="473893"/>
                </a:cubicBezTo>
                <a:cubicBezTo>
                  <a:pt x="248262" y="462779"/>
                  <a:pt x="238121" y="451525"/>
                  <a:pt x="228952" y="440133"/>
                </a:cubicBezTo>
                <a:cubicBezTo>
                  <a:pt x="236176" y="439161"/>
                  <a:pt x="243400" y="438050"/>
                  <a:pt x="250485" y="436799"/>
                </a:cubicBezTo>
                <a:cubicBezTo>
                  <a:pt x="239927" y="425685"/>
                  <a:pt x="230480" y="414432"/>
                  <a:pt x="222005" y="402901"/>
                </a:cubicBezTo>
                <a:cubicBezTo>
                  <a:pt x="228535" y="401929"/>
                  <a:pt x="235064" y="400817"/>
                  <a:pt x="241455" y="399567"/>
                </a:cubicBezTo>
                <a:cubicBezTo>
                  <a:pt x="231730" y="388453"/>
                  <a:pt x="222978" y="377061"/>
                  <a:pt x="215059" y="365669"/>
                </a:cubicBezTo>
                <a:cubicBezTo>
                  <a:pt x="220894" y="364696"/>
                  <a:pt x="226729" y="363585"/>
                  <a:pt x="232425" y="362473"/>
                </a:cubicBezTo>
                <a:cubicBezTo>
                  <a:pt x="223395" y="351359"/>
                  <a:pt x="215337" y="339967"/>
                  <a:pt x="208112" y="328436"/>
                </a:cubicBezTo>
                <a:cubicBezTo>
                  <a:pt x="213253" y="327464"/>
                  <a:pt x="218254" y="326491"/>
                  <a:pt x="223395" y="325241"/>
                </a:cubicBezTo>
                <a:cubicBezTo>
                  <a:pt x="215198" y="313988"/>
                  <a:pt x="200611" y="295788"/>
                  <a:pt x="193942" y="284257"/>
                </a:cubicBezTo>
                <a:cubicBezTo>
                  <a:pt x="198388" y="283424"/>
                  <a:pt x="210057" y="289120"/>
                  <a:pt x="214364" y="288008"/>
                </a:cubicBezTo>
                <a:cubicBezTo>
                  <a:pt x="206862" y="276755"/>
                  <a:pt x="192969" y="258973"/>
                  <a:pt x="186996" y="247442"/>
                </a:cubicBezTo>
                <a:cubicBezTo>
                  <a:pt x="190747" y="246608"/>
                  <a:pt x="201722" y="251887"/>
                  <a:pt x="205334" y="250915"/>
                </a:cubicBezTo>
                <a:cubicBezTo>
                  <a:pt x="198666" y="239662"/>
                  <a:pt x="181716" y="221324"/>
                  <a:pt x="176437" y="209654"/>
                </a:cubicBezTo>
                <a:cubicBezTo>
                  <a:pt x="179494" y="208820"/>
                  <a:pt x="193386" y="214794"/>
                  <a:pt x="196304" y="213821"/>
                </a:cubicBezTo>
                <a:cubicBezTo>
                  <a:pt x="192969" y="207431"/>
                  <a:pt x="174492" y="189370"/>
                  <a:pt x="171436" y="182841"/>
                </a:cubicBezTo>
                <a:cubicBezTo>
                  <a:pt x="173520" y="182007"/>
                  <a:pt x="191025" y="192705"/>
                  <a:pt x="193108" y="191871"/>
                </a:cubicBezTo>
                <a:cubicBezTo>
                  <a:pt x="189635" y="183119"/>
                  <a:pt x="179077" y="168392"/>
                  <a:pt x="176020" y="159501"/>
                </a:cubicBezTo>
                <a:cubicBezTo>
                  <a:pt x="177965" y="158945"/>
                  <a:pt x="186996" y="163947"/>
                  <a:pt x="188940" y="163391"/>
                </a:cubicBezTo>
                <a:cubicBezTo>
                  <a:pt x="177132" y="137690"/>
                  <a:pt x="163795" y="113516"/>
                  <a:pt x="156432" y="86564"/>
                </a:cubicBezTo>
                <a:cubicBezTo>
                  <a:pt x="142956" y="29327"/>
                  <a:pt x="149624" y="58223"/>
                  <a:pt x="141844" y="3069"/>
                </a:cubicBezTo>
                <a:lnTo>
                  <a:pt x="141844" y="3069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3BAC1F2-BD7C-7F28-A76F-55D7486E31FA}"/>
              </a:ext>
            </a:extLst>
          </p:cNvPr>
          <p:cNvSpPr/>
          <p:nvPr/>
        </p:nvSpPr>
        <p:spPr>
          <a:xfrm>
            <a:off x="4088986" y="12043891"/>
            <a:ext cx="132397" cy="246314"/>
          </a:xfrm>
          <a:custGeom>
            <a:avLst/>
            <a:gdLst>
              <a:gd name="connsiteX0" fmla="*/ 72520 w 132397"/>
              <a:gd name="connsiteY0" fmla="*/ 1557 h 246314"/>
              <a:gd name="connsiteX1" fmla="*/ 68491 w 132397"/>
              <a:gd name="connsiteY1" fmla="*/ 3641 h 246314"/>
              <a:gd name="connsiteX2" fmla="*/ 60433 w 132397"/>
              <a:gd name="connsiteY2" fmla="*/ 39623 h 246314"/>
              <a:gd name="connsiteX3" fmla="*/ 36260 w 132397"/>
              <a:gd name="connsiteY3" fmla="*/ 80189 h 246314"/>
              <a:gd name="connsiteX4" fmla="*/ 50014 w 132397"/>
              <a:gd name="connsiteY4" fmla="*/ 74632 h 246314"/>
              <a:gd name="connsiteX5" fmla="*/ 34176 w 132397"/>
              <a:gd name="connsiteY5" fmla="*/ 94082 h 246314"/>
              <a:gd name="connsiteX6" fmla="*/ 44873 w 132397"/>
              <a:gd name="connsiteY6" fmla="*/ 94221 h 246314"/>
              <a:gd name="connsiteX7" fmla="*/ 32509 w 132397"/>
              <a:gd name="connsiteY7" fmla="*/ 106030 h 246314"/>
              <a:gd name="connsiteX8" fmla="*/ 45985 w 132397"/>
              <a:gd name="connsiteY8" fmla="*/ 104502 h 246314"/>
              <a:gd name="connsiteX9" fmla="*/ 27924 w 132397"/>
              <a:gd name="connsiteY9" fmla="*/ 125063 h 246314"/>
              <a:gd name="connsiteX10" fmla="*/ 47374 w 132397"/>
              <a:gd name="connsiteY10" fmla="*/ 123673 h 246314"/>
              <a:gd name="connsiteX11" fmla="*/ 23340 w 132397"/>
              <a:gd name="connsiteY11" fmla="*/ 144096 h 246314"/>
              <a:gd name="connsiteX12" fmla="*/ 37927 w 132397"/>
              <a:gd name="connsiteY12" fmla="*/ 144651 h 246314"/>
              <a:gd name="connsiteX13" fmla="*/ 18616 w 132397"/>
              <a:gd name="connsiteY13" fmla="*/ 163129 h 246314"/>
              <a:gd name="connsiteX14" fmla="*/ 32926 w 132397"/>
              <a:gd name="connsiteY14" fmla="*/ 164240 h 246314"/>
              <a:gd name="connsiteX15" fmla="*/ 14032 w 132397"/>
              <a:gd name="connsiteY15" fmla="*/ 182023 h 246314"/>
              <a:gd name="connsiteX16" fmla="*/ 35426 w 132397"/>
              <a:gd name="connsiteY16" fmla="*/ 179939 h 246314"/>
              <a:gd name="connsiteX17" fmla="*/ 9447 w 132397"/>
              <a:gd name="connsiteY17" fmla="*/ 200917 h 246314"/>
              <a:gd name="connsiteX18" fmla="*/ 29314 w 132397"/>
              <a:gd name="connsiteY18" fmla="*/ 200778 h 246314"/>
              <a:gd name="connsiteX19" fmla="*/ 4723 w 132397"/>
              <a:gd name="connsiteY19" fmla="*/ 219811 h 246314"/>
              <a:gd name="connsiteX20" fmla="*/ 18894 w 132397"/>
              <a:gd name="connsiteY20" fmla="*/ 222728 h 246314"/>
              <a:gd name="connsiteX21" fmla="*/ 0 w 132397"/>
              <a:gd name="connsiteY21" fmla="*/ 238844 h 246314"/>
              <a:gd name="connsiteX22" fmla="*/ 132397 w 132397"/>
              <a:gd name="connsiteY22" fmla="*/ 241761 h 246314"/>
              <a:gd name="connsiteX23" fmla="*/ 116838 w 132397"/>
              <a:gd name="connsiteY23" fmla="*/ 224534 h 246314"/>
              <a:gd name="connsiteX24" fmla="*/ 127813 w 132397"/>
              <a:gd name="connsiteY24" fmla="*/ 222867 h 246314"/>
              <a:gd name="connsiteX25" fmla="*/ 113225 w 132397"/>
              <a:gd name="connsiteY25" fmla="*/ 205640 h 246314"/>
              <a:gd name="connsiteX26" fmla="*/ 123089 w 132397"/>
              <a:gd name="connsiteY26" fmla="*/ 203973 h 246314"/>
              <a:gd name="connsiteX27" fmla="*/ 109613 w 132397"/>
              <a:gd name="connsiteY27" fmla="*/ 186607 h 246314"/>
              <a:gd name="connsiteX28" fmla="*/ 118505 w 132397"/>
              <a:gd name="connsiteY28" fmla="*/ 184940 h 246314"/>
              <a:gd name="connsiteX29" fmla="*/ 106140 w 132397"/>
              <a:gd name="connsiteY29" fmla="*/ 167574 h 246314"/>
              <a:gd name="connsiteX30" fmla="*/ 113920 w 132397"/>
              <a:gd name="connsiteY30" fmla="*/ 166046 h 246314"/>
              <a:gd name="connsiteX31" fmla="*/ 98916 w 132397"/>
              <a:gd name="connsiteY31" fmla="*/ 145207 h 246314"/>
              <a:gd name="connsiteX32" fmla="*/ 109335 w 132397"/>
              <a:gd name="connsiteY32" fmla="*/ 147152 h 246314"/>
              <a:gd name="connsiteX33" fmla="*/ 95304 w 132397"/>
              <a:gd name="connsiteY33" fmla="*/ 126452 h 246314"/>
              <a:gd name="connsiteX34" fmla="*/ 104612 w 132397"/>
              <a:gd name="connsiteY34" fmla="*/ 128258 h 246314"/>
              <a:gd name="connsiteX35" fmla="*/ 89886 w 132397"/>
              <a:gd name="connsiteY35" fmla="*/ 107141 h 246314"/>
              <a:gd name="connsiteX36" fmla="*/ 100027 w 132397"/>
              <a:gd name="connsiteY36" fmla="*/ 109225 h 246314"/>
              <a:gd name="connsiteX37" fmla="*/ 87385 w 132397"/>
              <a:gd name="connsiteY37" fmla="*/ 93387 h 246314"/>
              <a:gd name="connsiteX38" fmla="*/ 98499 w 132397"/>
              <a:gd name="connsiteY38" fmla="*/ 97972 h 246314"/>
              <a:gd name="connsiteX39" fmla="*/ 89747 w 132397"/>
              <a:gd name="connsiteY39" fmla="*/ 81440 h 246314"/>
              <a:gd name="connsiteX40" fmla="*/ 96276 w 132397"/>
              <a:gd name="connsiteY40" fmla="*/ 83385 h 246314"/>
              <a:gd name="connsiteX41" fmla="*/ 79744 w 132397"/>
              <a:gd name="connsiteY41" fmla="*/ 44207 h 246314"/>
              <a:gd name="connsiteX42" fmla="*/ 72520 w 132397"/>
              <a:gd name="connsiteY42" fmla="*/ 1557 h 246314"/>
              <a:gd name="connsiteX43" fmla="*/ 72520 w 132397"/>
              <a:gd name="connsiteY43" fmla="*/ 1557 h 2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2397" h="246314">
                <a:moveTo>
                  <a:pt x="72520" y="1557"/>
                </a:moveTo>
                <a:cubicBezTo>
                  <a:pt x="72242" y="-666"/>
                  <a:pt x="69047" y="-944"/>
                  <a:pt x="68491" y="3641"/>
                </a:cubicBezTo>
                <a:cubicBezTo>
                  <a:pt x="65574" y="26980"/>
                  <a:pt x="65574" y="24063"/>
                  <a:pt x="60433" y="39623"/>
                </a:cubicBezTo>
                <a:cubicBezTo>
                  <a:pt x="55988" y="55321"/>
                  <a:pt x="44595" y="66574"/>
                  <a:pt x="36260" y="80189"/>
                </a:cubicBezTo>
                <a:cubicBezTo>
                  <a:pt x="37510" y="80745"/>
                  <a:pt x="48763" y="74076"/>
                  <a:pt x="50014" y="74632"/>
                </a:cubicBezTo>
                <a:cubicBezTo>
                  <a:pt x="48208" y="78800"/>
                  <a:pt x="36260" y="90053"/>
                  <a:pt x="34176" y="94082"/>
                </a:cubicBezTo>
                <a:cubicBezTo>
                  <a:pt x="35565" y="94916"/>
                  <a:pt x="43345" y="93526"/>
                  <a:pt x="44873" y="94221"/>
                </a:cubicBezTo>
                <a:cubicBezTo>
                  <a:pt x="42928" y="97416"/>
                  <a:pt x="34732" y="102834"/>
                  <a:pt x="32509" y="106030"/>
                </a:cubicBezTo>
                <a:cubicBezTo>
                  <a:pt x="34593" y="106863"/>
                  <a:pt x="43762" y="103807"/>
                  <a:pt x="45985" y="104502"/>
                </a:cubicBezTo>
                <a:cubicBezTo>
                  <a:pt x="42650" y="110197"/>
                  <a:pt x="32092" y="119644"/>
                  <a:pt x="27924" y="125063"/>
                </a:cubicBezTo>
                <a:cubicBezTo>
                  <a:pt x="30425" y="126035"/>
                  <a:pt x="44595" y="122840"/>
                  <a:pt x="47374" y="123673"/>
                </a:cubicBezTo>
                <a:cubicBezTo>
                  <a:pt x="43623" y="129369"/>
                  <a:pt x="27924" y="138816"/>
                  <a:pt x="23340" y="144096"/>
                </a:cubicBezTo>
                <a:cubicBezTo>
                  <a:pt x="26257" y="145068"/>
                  <a:pt x="34871" y="143818"/>
                  <a:pt x="37927" y="144651"/>
                </a:cubicBezTo>
                <a:cubicBezTo>
                  <a:pt x="33898" y="150208"/>
                  <a:pt x="23756" y="157849"/>
                  <a:pt x="18616" y="163129"/>
                </a:cubicBezTo>
                <a:cubicBezTo>
                  <a:pt x="21950" y="164101"/>
                  <a:pt x="29314" y="163406"/>
                  <a:pt x="32926" y="164240"/>
                </a:cubicBezTo>
                <a:cubicBezTo>
                  <a:pt x="28480" y="169797"/>
                  <a:pt x="19589" y="176882"/>
                  <a:pt x="14032" y="182023"/>
                </a:cubicBezTo>
                <a:cubicBezTo>
                  <a:pt x="17783" y="182995"/>
                  <a:pt x="31397" y="179244"/>
                  <a:pt x="35426" y="179939"/>
                </a:cubicBezTo>
                <a:cubicBezTo>
                  <a:pt x="30564" y="185496"/>
                  <a:pt x="15421" y="195638"/>
                  <a:pt x="9447" y="200917"/>
                </a:cubicBezTo>
                <a:cubicBezTo>
                  <a:pt x="13615" y="202028"/>
                  <a:pt x="24868" y="199944"/>
                  <a:pt x="29314" y="200778"/>
                </a:cubicBezTo>
                <a:cubicBezTo>
                  <a:pt x="24034" y="206335"/>
                  <a:pt x="11253" y="214671"/>
                  <a:pt x="4723" y="219811"/>
                </a:cubicBezTo>
                <a:cubicBezTo>
                  <a:pt x="9308" y="220922"/>
                  <a:pt x="14032" y="221895"/>
                  <a:pt x="18894" y="222728"/>
                </a:cubicBezTo>
                <a:cubicBezTo>
                  <a:pt x="13337" y="228285"/>
                  <a:pt x="7085" y="233565"/>
                  <a:pt x="0" y="238844"/>
                </a:cubicBezTo>
                <a:cubicBezTo>
                  <a:pt x="39038" y="247318"/>
                  <a:pt x="88774" y="248986"/>
                  <a:pt x="132397" y="241761"/>
                </a:cubicBezTo>
                <a:cubicBezTo>
                  <a:pt x="126701" y="236065"/>
                  <a:pt x="121422" y="230369"/>
                  <a:pt x="116838" y="224534"/>
                </a:cubicBezTo>
                <a:cubicBezTo>
                  <a:pt x="120588" y="223979"/>
                  <a:pt x="124201" y="223423"/>
                  <a:pt x="127813" y="222867"/>
                </a:cubicBezTo>
                <a:cubicBezTo>
                  <a:pt x="122395" y="217171"/>
                  <a:pt x="117671" y="211475"/>
                  <a:pt x="113225" y="205640"/>
                </a:cubicBezTo>
                <a:cubicBezTo>
                  <a:pt x="116560" y="205085"/>
                  <a:pt x="119894" y="204529"/>
                  <a:pt x="123089" y="203973"/>
                </a:cubicBezTo>
                <a:cubicBezTo>
                  <a:pt x="118088" y="198277"/>
                  <a:pt x="113642" y="192442"/>
                  <a:pt x="109613" y="186607"/>
                </a:cubicBezTo>
                <a:cubicBezTo>
                  <a:pt x="112531" y="186191"/>
                  <a:pt x="115587" y="185635"/>
                  <a:pt x="118505" y="184940"/>
                </a:cubicBezTo>
                <a:cubicBezTo>
                  <a:pt x="113920" y="179244"/>
                  <a:pt x="109752" y="173409"/>
                  <a:pt x="106140" y="167574"/>
                </a:cubicBezTo>
                <a:cubicBezTo>
                  <a:pt x="108780" y="167158"/>
                  <a:pt x="111280" y="166602"/>
                  <a:pt x="113920" y="166046"/>
                </a:cubicBezTo>
                <a:cubicBezTo>
                  <a:pt x="109752" y="160350"/>
                  <a:pt x="102250" y="151042"/>
                  <a:pt x="98916" y="145207"/>
                </a:cubicBezTo>
                <a:cubicBezTo>
                  <a:pt x="101139" y="144790"/>
                  <a:pt x="107113" y="147708"/>
                  <a:pt x="109335" y="147152"/>
                </a:cubicBezTo>
                <a:cubicBezTo>
                  <a:pt x="105584" y="141456"/>
                  <a:pt x="98360" y="132426"/>
                  <a:pt x="95304" y="126452"/>
                </a:cubicBezTo>
                <a:cubicBezTo>
                  <a:pt x="97249" y="126035"/>
                  <a:pt x="102806" y="128675"/>
                  <a:pt x="104612" y="128258"/>
                </a:cubicBezTo>
                <a:cubicBezTo>
                  <a:pt x="101278" y="122423"/>
                  <a:pt x="92664" y="113115"/>
                  <a:pt x="89886" y="107141"/>
                </a:cubicBezTo>
                <a:cubicBezTo>
                  <a:pt x="91414" y="106724"/>
                  <a:pt x="98499" y="109781"/>
                  <a:pt x="100027" y="109225"/>
                </a:cubicBezTo>
                <a:cubicBezTo>
                  <a:pt x="98360" y="105891"/>
                  <a:pt x="88913" y="96722"/>
                  <a:pt x="87385" y="93387"/>
                </a:cubicBezTo>
                <a:cubicBezTo>
                  <a:pt x="88496" y="92971"/>
                  <a:pt x="97388" y="98389"/>
                  <a:pt x="98499" y="97972"/>
                </a:cubicBezTo>
                <a:cubicBezTo>
                  <a:pt x="96693" y="93526"/>
                  <a:pt x="91275" y="86024"/>
                  <a:pt x="89747" y="81440"/>
                </a:cubicBezTo>
                <a:cubicBezTo>
                  <a:pt x="90719" y="81162"/>
                  <a:pt x="95304" y="83801"/>
                  <a:pt x="96276" y="83385"/>
                </a:cubicBezTo>
                <a:cubicBezTo>
                  <a:pt x="90302" y="70326"/>
                  <a:pt x="83495" y="57961"/>
                  <a:pt x="79744" y="44207"/>
                </a:cubicBezTo>
                <a:cubicBezTo>
                  <a:pt x="73214" y="14894"/>
                  <a:pt x="76549" y="29620"/>
                  <a:pt x="72520" y="1557"/>
                </a:cubicBezTo>
                <a:lnTo>
                  <a:pt x="72520" y="155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C2624F9-5CFE-32D0-B914-96A4D32CFA3D}"/>
              </a:ext>
            </a:extLst>
          </p:cNvPr>
          <p:cNvSpPr/>
          <p:nvPr/>
        </p:nvSpPr>
        <p:spPr>
          <a:xfrm>
            <a:off x="2764238" y="11730466"/>
            <a:ext cx="733812" cy="1364156"/>
          </a:xfrm>
          <a:custGeom>
            <a:avLst/>
            <a:gdLst>
              <a:gd name="connsiteX0" fmla="*/ 401638 w 733812"/>
              <a:gd name="connsiteY0" fmla="*/ 8607 h 1364156"/>
              <a:gd name="connsiteX1" fmla="*/ 379409 w 733812"/>
              <a:gd name="connsiteY1" fmla="*/ 20415 h 1364156"/>
              <a:gd name="connsiteX2" fmla="*/ 334814 w 733812"/>
              <a:gd name="connsiteY2" fmla="*/ 220053 h 1364156"/>
              <a:gd name="connsiteX3" fmla="*/ 200888 w 733812"/>
              <a:gd name="connsiteY3" fmla="*/ 444559 h 1364156"/>
              <a:gd name="connsiteX4" fmla="*/ 276881 w 733812"/>
              <a:gd name="connsiteY4" fmla="*/ 413856 h 1364156"/>
              <a:gd name="connsiteX5" fmla="*/ 188941 w 733812"/>
              <a:gd name="connsiteY5" fmla="*/ 521525 h 1364156"/>
              <a:gd name="connsiteX6" fmla="*/ 248262 w 733812"/>
              <a:gd name="connsiteY6" fmla="*/ 522219 h 1364156"/>
              <a:gd name="connsiteX7" fmla="*/ 180049 w 733812"/>
              <a:gd name="connsiteY7" fmla="*/ 587237 h 1364156"/>
              <a:gd name="connsiteX8" fmla="*/ 254653 w 733812"/>
              <a:gd name="connsiteY8" fmla="*/ 578763 h 1364156"/>
              <a:gd name="connsiteX9" fmla="*/ 154209 w 733812"/>
              <a:gd name="connsiteY9" fmla="*/ 692405 h 1364156"/>
              <a:gd name="connsiteX10" fmla="*/ 261599 w 733812"/>
              <a:gd name="connsiteY10" fmla="*/ 684486 h 1364156"/>
              <a:gd name="connsiteX11" fmla="*/ 128507 w 733812"/>
              <a:gd name="connsiteY11" fmla="*/ 797434 h 1364156"/>
              <a:gd name="connsiteX12" fmla="*/ 209641 w 733812"/>
              <a:gd name="connsiteY12" fmla="*/ 800351 h 1364156"/>
              <a:gd name="connsiteX13" fmla="*/ 102806 w 733812"/>
              <a:gd name="connsiteY13" fmla="*/ 902462 h 1364156"/>
              <a:gd name="connsiteX14" fmla="*/ 182133 w 733812"/>
              <a:gd name="connsiteY14" fmla="*/ 908714 h 1364156"/>
              <a:gd name="connsiteX15" fmla="*/ 77104 w 733812"/>
              <a:gd name="connsiteY15" fmla="*/ 1007491 h 1364156"/>
              <a:gd name="connsiteX16" fmla="*/ 195609 w 733812"/>
              <a:gd name="connsiteY16" fmla="*/ 996377 h 1364156"/>
              <a:gd name="connsiteX17" fmla="*/ 51403 w 733812"/>
              <a:gd name="connsiteY17" fmla="*/ 1112659 h 1364156"/>
              <a:gd name="connsiteX18" fmla="*/ 161572 w 733812"/>
              <a:gd name="connsiteY18" fmla="*/ 1112103 h 1364156"/>
              <a:gd name="connsiteX19" fmla="*/ 25701 w 733812"/>
              <a:gd name="connsiteY19" fmla="*/ 1217688 h 1364156"/>
              <a:gd name="connsiteX20" fmla="*/ 104612 w 733812"/>
              <a:gd name="connsiteY20" fmla="*/ 1233664 h 1364156"/>
              <a:gd name="connsiteX21" fmla="*/ 0 w 733812"/>
              <a:gd name="connsiteY21" fmla="*/ 1322855 h 1364156"/>
              <a:gd name="connsiteX22" fmla="*/ 733812 w 733812"/>
              <a:gd name="connsiteY22" fmla="*/ 1338832 h 1364156"/>
              <a:gd name="connsiteX23" fmla="*/ 647260 w 733812"/>
              <a:gd name="connsiteY23" fmla="*/ 1243250 h 1364156"/>
              <a:gd name="connsiteX24" fmla="*/ 708111 w 733812"/>
              <a:gd name="connsiteY24" fmla="*/ 1233664 h 1364156"/>
              <a:gd name="connsiteX25" fmla="*/ 627533 w 733812"/>
              <a:gd name="connsiteY25" fmla="*/ 1137944 h 1364156"/>
              <a:gd name="connsiteX26" fmla="*/ 682409 w 733812"/>
              <a:gd name="connsiteY26" fmla="*/ 1128635 h 1364156"/>
              <a:gd name="connsiteX27" fmla="*/ 607666 w 733812"/>
              <a:gd name="connsiteY27" fmla="*/ 1032637 h 1364156"/>
              <a:gd name="connsiteX28" fmla="*/ 656708 w 733812"/>
              <a:gd name="connsiteY28" fmla="*/ 1023468 h 1364156"/>
              <a:gd name="connsiteX29" fmla="*/ 587939 w 733812"/>
              <a:gd name="connsiteY29" fmla="*/ 927191 h 1364156"/>
              <a:gd name="connsiteX30" fmla="*/ 631006 w 733812"/>
              <a:gd name="connsiteY30" fmla="*/ 918300 h 1364156"/>
              <a:gd name="connsiteX31" fmla="*/ 547650 w 733812"/>
              <a:gd name="connsiteY31" fmla="*/ 802574 h 1364156"/>
              <a:gd name="connsiteX32" fmla="*/ 605305 w 733812"/>
              <a:gd name="connsiteY32" fmla="*/ 813271 h 1364156"/>
              <a:gd name="connsiteX33" fmla="*/ 527783 w 733812"/>
              <a:gd name="connsiteY33" fmla="*/ 698518 h 1364156"/>
              <a:gd name="connsiteX34" fmla="*/ 579603 w 733812"/>
              <a:gd name="connsiteY34" fmla="*/ 708243 h 1364156"/>
              <a:gd name="connsiteX35" fmla="*/ 497775 w 733812"/>
              <a:gd name="connsiteY35" fmla="*/ 591405 h 1364156"/>
              <a:gd name="connsiteX36" fmla="*/ 553902 w 733812"/>
              <a:gd name="connsiteY36" fmla="*/ 603075 h 1364156"/>
              <a:gd name="connsiteX37" fmla="*/ 483744 w 733812"/>
              <a:gd name="connsiteY37" fmla="*/ 515690 h 1364156"/>
              <a:gd name="connsiteX38" fmla="*/ 545010 w 733812"/>
              <a:gd name="connsiteY38" fmla="*/ 541253 h 1364156"/>
              <a:gd name="connsiteX39" fmla="*/ 496664 w 733812"/>
              <a:gd name="connsiteY39" fmla="*/ 449561 h 1364156"/>
              <a:gd name="connsiteX40" fmla="*/ 533063 w 733812"/>
              <a:gd name="connsiteY40" fmla="*/ 460397 h 1364156"/>
              <a:gd name="connsiteX41" fmla="*/ 441371 w 733812"/>
              <a:gd name="connsiteY41" fmla="*/ 242976 h 1364156"/>
              <a:gd name="connsiteX42" fmla="*/ 401638 w 733812"/>
              <a:gd name="connsiteY42" fmla="*/ 8607 h 1364156"/>
              <a:gd name="connsiteX43" fmla="*/ 401638 w 733812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2" h="1364156">
                <a:moveTo>
                  <a:pt x="401638" y="8607"/>
                </a:moveTo>
                <a:cubicBezTo>
                  <a:pt x="399971" y="-3897"/>
                  <a:pt x="382466" y="-5008"/>
                  <a:pt x="379409" y="20415"/>
                </a:cubicBezTo>
                <a:cubicBezTo>
                  <a:pt x="363433" y="149617"/>
                  <a:pt x="363155" y="133641"/>
                  <a:pt x="334814" y="220053"/>
                </a:cubicBezTo>
                <a:cubicBezTo>
                  <a:pt x="310085" y="306744"/>
                  <a:pt x="247151" y="368983"/>
                  <a:pt x="200888" y="444559"/>
                </a:cubicBezTo>
                <a:cubicBezTo>
                  <a:pt x="207696" y="447755"/>
                  <a:pt x="269796" y="410939"/>
                  <a:pt x="276881" y="413856"/>
                </a:cubicBezTo>
                <a:cubicBezTo>
                  <a:pt x="266740" y="436918"/>
                  <a:pt x="200611" y="499435"/>
                  <a:pt x="188941" y="521525"/>
                </a:cubicBezTo>
                <a:cubicBezTo>
                  <a:pt x="196998" y="525970"/>
                  <a:pt x="239927" y="518330"/>
                  <a:pt x="248262" y="522219"/>
                </a:cubicBezTo>
                <a:cubicBezTo>
                  <a:pt x="237843" y="540280"/>
                  <a:pt x="191997" y="569871"/>
                  <a:pt x="180049" y="587237"/>
                </a:cubicBezTo>
                <a:cubicBezTo>
                  <a:pt x="191719" y="592239"/>
                  <a:pt x="242289" y="574595"/>
                  <a:pt x="254653" y="578763"/>
                </a:cubicBezTo>
                <a:cubicBezTo>
                  <a:pt x="236315" y="610160"/>
                  <a:pt x="177410" y="662952"/>
                  <a:pt x="154209" y="692405"/>
                </a:cubicBezTo>
                <a:cubicBezTo>
                  <a:pt x="168241" y="697684"/>
                  <a:pt x="246873" y="680179"/>
                  <a:pt x="261599" y="684486"/>
                </a:cubicBezTo>
                <a:cubicBezTo>
                  <a:pt x="241177" y="715745"/>
                  <a:pt x="154209" y="768259"/>
                  <a:pt x="128507" y="797434"/>
                </a:cubicBezTo>
                <a:cubicBezTo>
                  <a:pt x="144762" y="802852"/>
                  <a:pt x="192414" y="795905"/>
                  <a:pt x="209641" y="800351"/>
                </a:cubicBezTo>
                <a:cubicBezTo>
                  <a:pt x="187135" y="831471"/>
                  <a:pt x="131147" y="873427"/>
                  <a:pt x="102806" y="902462"/>
                </a:cubicBezTo>
                <a:cubicBezTo>
                  <a:pt x="121422" y="908019"/>
                  <a:pt x="162406" y="904268"/>
                  <a:pt x="182133" y="908714"/>
                </a:cubicBezTo>
                <a:cubicBezTo>
                  <a:pt x="157404" y="939695"/>
                  <a:pt x="108085" y="978594"/>
                  <a:pt x="77104" y="1007491"/>
                </a:cubicBezTo>
                <a:cubicBezTo>
                  <a:pt x="97944" y="1013187"/>
                  <a:pt x="173520" y="991792"/>
                  <a:pt x="195609" y="996377"/>
                </a:cubicBezTo>
                <a:cubicBezTo>
                  <a:pt x="168796" y="1027219"/>
                  <a:pt x="85023" y="1083762"/>
                  <a:pt x="51403" y="1112659"/>
                </a:cubicBezTo>
                <a:cubicBezTo>
                  <a:pt x="74604" y="1118494"/>
                  <a:pt x="136982" y="1107519"/>
                  <a:pt x="161572" y="1112103"/>
                </a:cubicBezTo>
                <a:cubicBezTo>
                  <a:pt x="132675" y="1142806"/>
                  <a:pt x="61961" y="1188930"/>
                  <a:pt x="25701" y="1217688"/>
                </a:cubicBezTo>
                <a:cubicBezTo>
                  <a:pt x="51125" y="1223661"/>
                  <a:pt x="77521" y="1228941"/>
                  <a:pt x="104612" y="1233664"/>
                </a:cubicBezTo>
                <a:cubicBezTo>
                  <a:pt x="73631" y="1264228"/>
                  <a:pt x="38900" y="1294097"/>
                  <a:pt x="0" y="1322855"/>
                </a:cubicBezTo>
                <a:cubicBezTo>
                  <a:pt x="216587" y="1369535"/>
                  <a:pt x="491524" y="1379121"/>
                  <a:pt x="733812" y="1338832"/>
                </a:cubicBezTo>
                <a:cubicBezTo>
                  <a:pt x="701859" y="1307434"/>
                  <a:pt x="673240" y="1275620"/>
                  <a:pt x="647260" y="1243250"/>
                </a:cubicBezTo>
                <a:cubicBezTo>
                  <a:pt x="667683" y="1240472"/>
                  <a:pt x="687966" y="1237276"/>
                  <a:pt x="708111" y="1233664"/>
                </a:cubicBezTo>
                <a:cubicBezTo>
                  <a:pt x="678380" y="1202267"/>
                  <a:pt x="651706" y="1170314"/>
                  <a:pt x="627533" y="1137944"/>
                </a:cubicBezTo>
                <a:cubicBezTo>
                  <a:pt x="646010" y="1135165"/>
                  <a:pt x="664349" y="1132109"/>
                  <a:pt x="682409" y="1128635"/>
                </a:cubicBezTo>
                <a:cubicBezTo>
                  <a:pt x="654902" y="1097099"/>
                  <a:pt x="630173" y="1065146"/>
                  <a:pt x="607666" y="1032637"/>
                </a:cubicBezTo>
                <a:cubicBezTo>
                  <a:pt x="624199" y="1029997"/>
                  <a:pt x="640453" y="1026941"/>
                  <a:pt x="656708" y="1023468"/>
                </a:cubicBezTo>
                <a:cubicBezTo>
                  <a:pt x="631284" y="991931"/>
                  <a:pt x="608500" y="959700"/>
                  <a:pt x="587939" y="927191"/>
                </a:cubicBezTo>
                <a:cubicBezTo>
                  <a:pt x="602387" y="924552"/>
                  <a:pt x="616835" y="921634"/>
                  <a:pt x="631006" y="918300"/>
                </a:cubicBezTo>
                <a:cubicBezTo>
                  <a:pt x="607805" y="886625"/>
                  <a:pt x="566405" y="835222"/>
                  <a:pt x="547650" y="802574"/>
                </a:cubicBezTo>
                <a:cubicBezTo>
                  <a:pt x="560153" y="800073"/>
                  <a:pt x="593079" y="816467"/>
                  <a:pt x="605305" y="813271"/>
                </a:cubicBezTo>
                <a:cubicBezTo>
                  <a:pt x="584327" y="781457"/>
                  <a:pt x="544871" y="731305"/>
                  <a:pt x="527783" y="698518"/>
                </a:cubicBezTo>
                <a:cubicBezTo>
                  <a:pt x="538342" y="696156"/>
                  <a:pt x="569184" y="711160"/>
                  <a:pt x="579603" y="708243"/>
                </a:cubicBezTo>
                <a:cubicBezTo>
                  <a:pt x="560709" y="676289"/>
                  <a:pt x="513057" y="624470"/>
                  <a:pt x="497775" y="591405"/>
                </a:cubicBezTo>
                <a:cubicBezTo>
                  <a:pt x="506250" y="589182"/>
                  <a:pt x="545566" y="605853"/>
                  <a:pt x="553902" y="603075"/>
                </a:cubicBezTo>
                <a:cubicBezTo>
                  <a:pt x="544455" y="584876"/>
                  <a:pt x="492079" y="534167"/>
                  <a:pt x="483744" y="515690"/>
                </a:cubicBezTo>
                <a:cubicBezTo>
                  <a:pt x="489717" y="513467"/>
                  <a:pt x="539175" y="543753"/>
                  <a:pt x="545010" y="541253"/>
                </a:cubicBezTo>
                <a:cubicBezTo>
                  <a:pt x="535147" y="516385"/>
                  <a:pt x="505277" y="474984"/>
                  <a:pt x="496664" y="449561"/>
                </a:cubicBezTo>
                <a:cubicBezTo>
                  <a:pt x="501943" y="447894"/>
                  <a:pt x="527783" y="462342"/>
                  <a:pt x="533063" y="460397"/>
                </a:cubicBezTo>
                <a:cubicBezTo>
                  <a:pt x="499720" y="387738"/>
                  <a:pt x="462071" y="319525"/>
                  <a:pt x="441371" y="242976"/>
                </a:cubicBezTo>
                <a:cubicBezTo>
                  <a:pt x="405111" y="82516"/>
                  <a:pt x="423866" y="164344"/>
                  <a:pt x="401638" y="8607"/>
                </a:cubicBezTo>
                <a:lnTo>
                  <a:pt x="401638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B9C26CC-6CBA-6E1E-E34E-38A3D8CF3736}"/>
              </a:ext>
            </a:extLst>
          </p:cNvPr>
          <p:cNvSpPr/>
          <p:nvPr/>
        </p:nvSpPr>
        <p:spPr>
          <a:xfrm>
            <a:off x="3536013" y="11947806"/>
            <a:ext cx="368434" cy="684798"/>
          </a:xfrm>
          <a:custGeom>
            <a:avLst/>
            <a:gdLst>
              <a:gd name="connsiteX0" fmla="*/ 201861 w 368434"/>
              <a:gd name="connsiteY0" fmla="*/ 4298 h 684798"/>
              <a:gd name="connsiteX1" fmla="*/ 190608 w 368434"/>
              <a:gd name="connsiteY1" fmla="*/ 10272 h 684798"/>
              <a:gd name="connsiteX2" fmla="*/ 168241 w 368434"/>
              <a:gd name="connsiteY2" fmla="*/ 110438 h 684798"/>
              <a:gd name="connsiteX3" fmla="*/ 101000 w 368434"/>
              <a:gd name="connsiteY3" fmla="*/ 223108 h 684798"/>
              <a:gd name="connsiteX4" fmla="*/ 139205 w 368434"/>
              <a:gd name="connsiteY4" fmla="*/ 207687 h 684798"/>
              <a:gd name="connsiteX5" fmla="*/ 95026 w 368434"/>
              <a:gd name="connsiteY5" fmla="*/ 261730 h 684798"/>
              <a:gd name="connsiteX6" fmla="*/ 124756 w 368434"/>
              <a:gd name="connsiteY6" fmla="*/ 262146 h 684798"/>
              <a:gd name="connsiteX7" fmla="*/ 90441 w 368434"/>
              <a:gd name="connsiteY7" fmla="*/ 294794 h 684798"/>
              <a:gd name="connsiteX8" fmla="*/ 127952 w 368434"/>
              <a:gd name="connsiteY8" fmla="*/ 290487 h 684798"/>
              <a:gd name="connsiteX9" fmla="*/ 77521 w 368434"/>
              <a:gd name="connsiteY9" fmla="*/ 347586 h 684798"/>
              <a:gd name="connsiteX10" fmla="*/ 131425 w 368434"/>
              <a:gd name="connsiteY10" fmla="*/ 343557 h 684798"/>
              <a:gd name="connsiteX11" fmla="*/ 64601 w 368434"/>
              <a:gd name="connsiteY11" fmla="*/ 400240 h 684798"/>
              <a:gd name="connsiteX12" fmla="*/ 105307 w 368434"/>
              <a:gd name="connsiteY12" fmla="*/ 401629 h 684798"/>
              <a:gd name="connsiteX13" fmla="*/ 51681 w 368434"/>
              <a:gd name="connsiteY13" fmla="*/ 452893 h 684798"/>
              <a:gd name="connsiteX14" fmla="*/ 91553 w 368434"/>
              <a:gd name="connsiteY14" fmla="*/ 456088 h 684798"/>
              <a:gd name="connsiteX15" fmla="*/ 38761 w 368434"/>
              <a:gd name="connsiteY15" fmla="*/ 505685 h 684798"/>
              <a:gd name="connsiteX16" fmla="*/ 98221 w 368434"/>
              <a:gd name="connsiteY16" fmla="*/ 500128 h 684798"/>
              <a:gd name="connsiteX17" fmla="*/ 25840 w 368434"/>
              <a:gd name="connsiteY17" fmla="*/ 558477 h 684798"/>
              <a:gd name="connsiteX18" fmla="*/ 81133 w 368434"/>
              <a:gd name="connsiteY18" fmla="*/ 558200 h 684798"/>
              <a:gd name="connsiteX19" fmla="*/ 12920 w 368434"/>
              <a:gd name="connsiteY19" fmla="*/ 611270 h 684798"/>
              <a:gd name="connsiteX20" fmla="*/ 52514 w 368434"/>
              <a:gd name="connsiteY20" fmla="*/ 619327 h 684798"/>
              <a:gd name="connsiteX21" fmla="*/ 0 w 368434"/>
              <a:gd name="connsiteY21" fmla="*/ 664062 h 684798"/>
              <a:gd name="connsiteX22" fmla="*/ 368434 w 368434"/>
              <a:gd name="connsiteY22" fmla="*/ 672120 h 684798"/>
              <a:gd name="connsiteX23" fmla="*/ 324950 w 368434"/>
              <a:gd name="connsiteY23" fmla="*/ 624190 h 684798"/>
              <a:gd name="connsiteX24" fmla="*/ 355514 w 368434"/>
              <a:gd name="connsiteY24" fmla="*/ 619327 h 684798"/>
              <a:gd name="connsiteX25" fmla="*/ 315086 w 368434"/>
              <a:gd name="connsiteY25" fmla="*/ 571259 h 684798"/>
              <a:gd name="connsiteX26" fmla="*/ 342594 w 368434"/>
              <a:gd name="connsiteY26" fmla="*/ 566535 h 684798"/>
              <a:gd name="connsiteX27" fmla="*/ 305083 w 368434"/>
              <a:gd name="connsiteY27" fmla="*/ 518328 h 684798"/>
              <a:gd name="connsiteX28" fmla="*/ 329674 w 368434"/>
              <a:gd name="connsiteY28" fmla="*/ 513743 h 684798"/>
              <a:gd name="connsiteX29" fmla="*/ 295081 w 368434"/>
              <a:gd name="connsiteY29" fmla="*/ 465396 h 684798"/>
              <a:gd name="connsiteX30" fmla="*/ 316753 w 368434"/>
              <a:gd name="connsiteY30" fmla="*/ 460951 h 684798"/>
              <a:gd name="connsiteX31" fmla="*/ 274797 w 368434"/>
              <a:gd name="connsiteY31" fmla="*/ 402879 h 684798"/>
              <a:gd name="connsiteX32" fmla="*/ 303694 w 368434"/>
              <a:gd name="connsiteY32" fmla="*/ 408297 h 684798"/>
              <a:gd name="connsiteX33" fmla="*/ 264795 w 368434"/>
              <a:gd name="connsiteY33" fmla="*/ 350643 h 684798"/>
              <a:gd name="connsiteX34" fmla="*/ 290774 w 368434"/>
              <a:gd name="connsiteY34" fmla="*/ 355505 h 684798"/>
              <a:gd name="connsiteX35" fmla="*/ 249652 w 368434"/>
              <a:gd name="connsiteY35" fmla="*/ 296878 h 684798"/>
              <a:gd name="connsiteX36" fmla="*/ 277854 w 368434"/>
              <a:gd name="connsiteY36" fmla="*/ 302713 h 684798"/>
              <a:gd name="connsiteX37" fmla="*/ 242566 w 368434"/>
              <a:gd name="connsiteY37" fmla="*/ 258812 h 684798"/>
              <a:gd name="connsiteX38" fmla="*/ 273269 w 368434"/>
              <a:gd name="connsiteY38" fmla="*/ 271593 h 684798"/>
              <a:gd name="connsiteX39" fmla="*/ 248957 w 368434"/>
              <a:gd name="connsiteY39" fmla="*/ 225609 h 684798"/>
              <a:gd name="connsiteX40" fmla="*/ 267295 w 368434"/>
              <a:gd name="connsiteY40" fmla="*/ 231027 h 684798"/>
              <a:gd name="connsiteX41" fmla="*/ 221172 w 368434"/>
              <a:gd name="connsiteY41" fmla="*/ 121830 h 684798"/>
              <a:gd name="connsiteX42" fmla="*/ 201861 w 368434"/>
              <a:gd name="connsiteY42" fmla="*/ 4298 h 684798"/>
              <a:gd name="connsiteX43" fmla="*/ 201861 w 368434"/>
              <a:gd name="connsiteY43" fmla="*/ 4298 h 6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798">
                <a:moveTo>
                  <a:pt x="201861" y="4298"/>
                </a:moveTo>
                <a:cubicBezTo>
                  <a:pt x="201027" y="-1954"/>
                  <a:pt x="192275" y="-2510"/>
                  <a:pt x="190608" y="10272"/>
                </a:cubicBezTo>
                <a:cubicBezTo>
                  <a:pt x="182550" y="75151"/>
                  <a:pt x="182411" y="67093"/>
                  <a:pt x="168241" y="110438"/>
                </a:cubicBezTo>
                <a:cubicBezTo>
                  <a:pt x="155876" y="153922"/>
                  <a:pt x="124201" y="185181"/>
                  <a:pt x="101000" y="223108"/>
                </a:cubicBezTo>
                <a:cubicBezTo>
                  <a:pt x="104473" y="224775"/>
                  <a:pt x="135593" y="206298"/>
                  <a:pt x="139205" y="207687"/>
                </a:cubicBezTo>
                <a:cubicBezTo>
                  <a:pt x="134064" y="219218"/>
                  <a:pt x="100861" y="250615"/>
                  <a:pt x="95026" y="261730"/>
                </a:cubicBezTo>
                <a:cubicBezTo>
                  <a:pt x="99055" y="263952"/>
                  <a:pt x="120588" y="260062"/>
                  <a:pt x="124756" y="262146"/>
                </a:cubicBezTo>
                <a:cubicBezTo>
                  <a:pt x="119477" y="271177"/>
                  <a:pt x="96554" y="286042"/>
                  <a:pt x="90441" y="294794"/>
                </a:cubicBezTo>
                <a:cubicBezTo>
                  <a:pt x="96276" y="297295"/>
                  <a:pt x="121700" y="288403"/>
                  <a:pt x="127952" y="290487"/>
                </a:cubicBezTo>
                <a:cubicBezTo>
                  <a:pt x="118782" y="306325"/>
                  <a:pt x="89191" y="332721"/>
                  <a:pt x="77521" y="347586"/>
                </a:cubicBezTo>
                <a:cubicBezTo>
                  <a:pt x="84606" y="350226"/>
                  <a:pt x="124062" y="341474"/>
                  <a:pt x="131425" y="343557"/>
                </a:cubicBezTo>
                <a:cubicBezTo>
                  <a:pt x="121144" y="359256"/>
                  <a:pt x="77521" y="385652"/>
                  <a:pt x="64601" y="400240"/>
                </a:cubicBezTo>
                <a:cubicBezTo>
                  <a:pt x="72798" y="403018"/>
                  <a:pt x="96693" y="399545"/>
                  <a:pt x="105307" y="401629"/>
                </a:cubicBezTo>
                <a:cubicBezTo>
                  <a:pt x="94053" y="417189"/>
                  <a:pt x="65851" y="438306"/>
                  <a:pt x="51681" y="452893"/>
                </a:cubicBezTo>
                <a:cubicBezTo>
                  <a:pt x="60989" y="455671"/>
                  <a:pt x="81550" y="453727"/>
                  <a:pt x="91553" y="456088"/>
                </a:cubicBezTo>
                <a:cubicBezTo>
                  <a:pt x="79188" y="471648"/>
                  <a:pt x="54320" y="491098"/>
                  <a:pt x="38761" y="505685"/>
                </a:cubicBezTo>
                <a:cubicBezTo>
                  <a:pt x="49180" y="508603"/>
                  <a:pt x="87107" y="497766"/>
                  <a:pt x="98221" y="500128"/>
                </a:cubicBezTo>
                <a:cubicBezTo>
                  <a:pt x="84745" y="515549"/>
                  <a:pt x="42650" y="544029"/>
                  <a:pt x="25840" y="558477"/>
                </a:cubicBezTo>
                <a:cubicBezTo>
                  <a:pt x="37510" y="561395"/>
                  <a:pt x="68769" y="555838"/>
                  <a:pt x="81133" y="558200"/>
                </a:cubicBezTo>
                <a:cubicBezTo>
                  <a:pt x="66685" y="573620"/>
                  <a:pt x="31119" y="596821"/>
                  <a:pt x="12920" y="611270"/>
                </a:cubicBezTo>
                <a:cubicBezTo>
                  <a:pt x="25701" y="614187"/>
                  <a:pt x="38899" y="616966"/>
                  <a:pt x="52514" y="619327"/>
                </a:cubicBezTo>
                <a:cubicBezTo>
                  <a:pt x="36954" y="634748"/>
                  <a:pt x="19589" y="649613"/>
                  <a:pt x="0" y="664062"/>
                </a:cubicBezTo>
                <a:cubicBezTo>
                  <a:pt x="108780" y="687541"/>
                  <a:pt x="246734" y="692264"/>
                  <a:pt x="368434" y="672120"/>
                </a:cubicBezTo>
                <a:cubicBezTo>
                  <a:pt x="352458" y="656421"/>
                  <a:pt x="338009" y="640305"/>
                  <a:pt x="324950" y="624190"/>
                </a:cubicBezTo>
                <a:cubicBezTo>
                  <a:pt x="335231" y="622801"/>
                  <a:pt x="345372" y="621134"/>
                  <a:pt x="355514" y="619327"/>
                </a:cubicBezTo>
                <a:cubicBezTo>
                  <a:pt x="340649" y="603490"/>
                  <a:pt x="327173" y="587513"/>
                  <a:pt x="315086" y="571259"/>
                </a:cubicBezTo>
                <a:cubicBezTo>
                  <a:pt x="324394" y="569869"/>
                  <a:pt x="333563" y="568341"/>
                  <a:pt x="342594" y="566535"/>
                </a:cubicBezTo>
                <a:cubicBezTo>
                  <a:pt x="328701" y="550698"/>
                  <a:pt x="316336" y="534582"/>
                  <a:pt x="305083" y="518328"/>
                </a:cubicBezTo>
                <a:cubicBezTo>
                  <a:pt x="313419" y="516938"/>
                  <a:pt x="321616" y="515410"/>
                  <a:pt x="329674" y="513743"/>
                </a:cubicBezTo>
                <a:cubicBezTo>
                  <a:pt x="316892" y="497905"/>
                  <a:pt x="305500" y="481790"/>
                  <a:pt x="295081" y="465396"/>
                </a:cubicBezTo>
                <a:cubicBezTo>
                  <a:pt x="302305" y="464146"/>
                  <a:pt x="309529" y="462618"/>
                  <a:pt x="316753" y="460951"/>
                </a:cubicBezTo>
                <a:cubicBezTo>
                  <a:pt x="305083" y="444974"/>
                  <a:pt x="284383" y="419134"/>
                  <a:pt x="274797" y="402879"/>
                </a:cubicBezTo>
                <a:cubicBezTo>
                  <a:pt x="281049" y="401629"/>
                  <a:pt x="297581" y="409826"/>
                  <a:pt x="303694" y="408297"/>
                </a:cubicBezTo>
                <a:cubicBezTo>
                  <a:pt x="293136" y="392321"/>
                  <a:pt x="273408" y="367175"/>
                  <a:pt x="264795" y="350643"/>
                </a:cubicBezTo>
                <a:cubicBezTo>
                  <a:pt x="270074" y="349392"/>
                  <a:pt x="285634" y="357033"/>
                  <a:pt x="290774" y="355505"/>
                </a:cubicBezTo>
                <a:cubicBezTo>
                  <a:pt x="281327" y="339390"/>
                  <a:pt x="257293" y="313410"/>
                  <a:pt x="249652" y="296878"/>
                </a:cubicBezTo>
                <a:cubicBezTo>
                  <a:pt x="253958" y="295767"/>
                  <a:pt x="273686" y="304102"/>
                  <a:pt x="277854" y="302713"/>
                </a:cubicBezTo>
                <a:cubicBezTo>
                  <a:pt x="273130" y="293544"/>
                  <a:pt x="246734" y="268120"/>
                  <a:pt x="242566" y="258812"/>
                </a:cubicBezTo>
                <a:cubicBezTo>
                  <a:pt x="245484" y="257701"/>
                  <a:pt x="270352" y="272844"/>
                  <a:pt x="273269" y="271593"/>
                </a:cubicBezTo>
                <a:cubicBezTo>
                  <a:pt x="268268" y="259090"/>
                  <a:pt x="253403" y="238251"/>
                  <a:pt x="248957" y="225609"/>
                </a:cubicBezTo>
                <a:cubicBezTo>
                  <a:pt x="251597" y="224775"/>
                  <a:pt x="264656" y="231999"/>
                  <a:pt x="267295" y="231027"/>
                </a:cubicBezTo>
                <a:cubicBezTo>
                  <a:pt x="250485" y="194628"/>
                  <a:pt x="231591" y="160313"/>
                  <a:pt x="221172" y="121830"/>
                </a:cubicBezTo>
                <a:cubicBezTo>
                  <a:pt x="203528" y="41391"/>
                  <a:pt x="212975" y="82514"/>
                  <a:pt x="201861" y="4298"/>
                </a:cubicBezTo>
                <a:lnTo>
                  <a:pt x="201861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6A8FA19-B7F0-4BE1-BAFA-79178E4D712F}"/>
              </a:ext>
            </a:extLst>
          </p:cNvPr>
          <p:cNvSpPr/>
          <p:nvPr/>
        </p:nvSpPr>
        <p:spPr>
          <a:xfrm>
            <a:off x="8351403" y="11625869"/>
            <a:ext cx="1152676" cy="2143307"/>
          </a:xfrm>
          <a:custGeom>
            <a:avLst/>
            <a:gdLst>
              <a:gd name="connsiteX0" fmla="*/ 521532 w 1152676"/>
              <a:gd name="connsiteY0" fmla="*/ 13495 h 2143307"/>
              <a:gd name="connsiteX1" fmla="*/ 556541 w 1152676"/>
              <a:gd name="connsiteY1" fmla="*/ 32111 h 2143307"/>
              <a:gd name="connsiteX2" fmla="*/ 626561 w 1152676"/>
              <a:gd name="connsiteY2" fmla="*/ 345669 h 2143307"/>
              <a:gd name="connsiteX3" fmla="*/ 836896 w 1152676"/>
              <a:gd name="connsiteY3" fmla="*/ 698266 h 2143307"/>
              <a:gd name="connsiteX4" fmla="*/ 717418 w 1152676"/>
              <a:gd name="connsiteY4" fmla="*/ 650058 h 2143307"/>
              <a:gd name="connsiteX5" fmla="*/ 855651 w 1152676"/>
              <a:gd name="connsiteY5" fmla="*/ 819271 h 2143307"/>
              <a:gd name="connsiteX6" fmla="*/ 762431 w 1152676"/>
              <a:gd name="connsiteY6" fmla="*/ 820383 h 2143307"/>
              <a:gd name="connsiteX7" fmla="*/ 869683 w 1152676"/>
              <a:gd name="connsiteY7" fmla="*/ 922633 h 2143307"/>
              <a:gd name="connsiteX8" fmla="*/ 752428 w 1152676"/>
              <a:gd name="connsiteY8" fmla="*/ 909296 h 2143307"/>
              <a:gd name="connsiteX9" fmla="*/ 910110 w 1152676"/>
              <a:gd name="connsiteY9" fmla="*/ 1087817 h 2143307"/>
              <a:gd name="connsiteX10" fmla="*/ 741453 w 1152676"/>
              <a:gd name="connsiteY10" fmla="*/ 1075452 h 2143307"/>
              <a:gd name="connsiteX11" fmla="*/ 950538 w 1152676"/>
              <a:gd name="connsiteY11" fmla="*/ 1253001 h 2143307"/>
              <a:gd name="connsiteX12" fmla="*/ 823003 w 1152676"/>
              <a:gd name="connsiteY12" fmla="*/ 1257586 h 2143307"/>
              <a:gd name="connsiteX13" fmla="*/ 990966 w 1152676"/>
              <a:gd name="connsiteY13" fmla="*/ 1418046 h 2143307"/>
              <a:gd name="connsiteX14" fmla="*/ 866488 w 1152676"/>
              <a:gd name="connsiteY14" fmla="*/ 1427910 h 2143307"/>
              <a:gd name="connsiteX15" fmla="*/ 1031394 w 1152676"/>
              <a:gd name="connsiteY15" fmla="*/ 1583230 h 2143307"/>
              <a:gd name="connsiteX16" fmla="*/ 845231 w 1152676"/>
              <a:gd name="connsiteY16" fmla="*/ 1565726 h 2143307"/>
              <a:gd name="connsiteX17" fmla="*/ 1071821 w 1152676"/>
              <a:gd name="connsiteY17" fmla="*/ 1748276 h 2143307"/>
              <a:gd name="connsiteX18" fmla="*/ 898718 w 1152676"/>
              <a:gd name="connsiteY18" fmla="*/ 1747442 h 2143307"/>
              <a:gd name="connsiteX19" fmla="*/ 1112249 w 1152676"/>
              <a:gd name="connsiteY19" fmla="*/ 1913321 h 2143307"/>
              <a:gd name="connsiteX20" fmla="*/ 988465 w 1152676"/>
              <a:gd name="connsiteY20" fmla="*/ 1938327 h 2143307"/>
              <a:gd name="connsiteX21" fmla="*/ 1152677 w 1152676"/>
              <a:gd name="connsiteY21" fmla="*/ 2078366 h 2143307"/>
              <a:gd name="connsiteX22" fmla="*/ 0 w 1152676"/>
              <a:gd name="connsiteY22" fmla="*/ 2103512 h 2143307"/>
              <a:gd name="connsiteX23" fmla="*/ 136010 w 1152676"/>
              <a:gd name="connsiteY23" fmla="*/ 1953470 h 2143307"/>
              <a:gd name="connsiteX24" fmla="*/ 40428 w 1152676"/>
              <a:gd name="connsiteY24" fmla="*/ 1938467 h 2143307"/>
              <a:gd name="connsiteX25" fmla="*/ 167129 w 1152676"/>
              <a:gd name="connsiteY25" fmla="*/ 1788147 h 2143307"/>
              <a:gd name="connsiteX26" fmla="*/ 80856 w 1152676"/>
              <a:gd name="connsiteY26" fmla="*/ 1773421 h 2143307"/>
              <a:gd name="connsiteX27" fmla="*/ 198249 w 1152676"/>
              <a:gd name="connsiteY27" fmla="*/ 1622685 h 2143307"/>
              <a:gd name="connsiteX28" fmla="*/ 121283 w 1152676"/>
              <a:gd name="connsiteY28" fmla="*/ 1608376 h 2143307"/>
              <a:gd name="connsiteX29" fmla="*/ 229368 w 1152676"/>
              <a:gd name="connsiteY29" fmla="*/ 1457223 h 2143307"/>
              <a:gd name="connsiteX30" fmla="*/ 161711 w 1152676"/>
              <a:gd name="connsiteY30" fmla="*/ 1443331 h 2143307"/>
              <a:gd name="connsiteX31" fmla="*/ 292719 w 1152676"/>
              <a:gd name="connsiteY31" fmla="*/ 1261476 h 2143307"/>
              <a:gd name="connsiteX32" fmla="*/ 202139 w 1152676"/>
              <a:gd name="connsiteY32" fmla="*/ 1278286 h 2143307"/>
              <a:gd name="connsiteX33" fmla="*/ 323839 w 1152676"/>
              <a:gd name="connsiteY33" fmla="*/ 1098098 h 2143307"/>
              <a:gd name="connsiteX34" fmla="*/ 242566 w 1152676"/>
              <a:gd name="connsiteY34" fmla="*/ 1113241 h 2143307"/>
              <a:gd name="connsiteX35" fmla="*/ 371213 w 1152676"/>
              <a:gd name="connsiteY35" fmla="*/ 929857 h 2143307"/>
              <a:gd name="connsiteX36" fmla="*/ 282994 w 1152676"/>
              <a:gd name="connsiteY36" fmla="*/ 948195 h 2143307"/>
              <a:gd name="connsiteX37" fmla="*/ 393302 w 1152676"/>
              <a:gd name="connsiteY37" fmla="*/ 810797 h 2143307"/>
              <a:gd name="connsiteX38" fmla="*/ 297026 w 1152676"/>
              <a:gd name="connsiteY38" fmla="*/ 850947 h 2143307"/>
              <a:gd name="connsiteX39" fmla="*/ 373019 w 1152676"/>
              <a:gd name="connsiteY39" fmla="*/ 707018 h 2143307"/>
              <a:gd name="connsiteX40" fmla="*/ 315781 w 1152676"/>
              <a:gd name="connsiteY40" fmla="*/ 723967 h 2143307"/>
              <a:gd name="connsiteX41" fmla="*/ 459848 w 1152676"/>
              <a:gd name="connsiteY41" fmla="*/ 382485 h 2143307"/>
              <a:gd name="connsiteX42" fmla="*/ 521532 w 1152676"/>
              <a:gd name="connsiteY42" fmla="*/ 13495 h 2143307"/>
              <a:gd name="connsiteX43" fmla="*/ 521532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521532" y="13495"/>
                </a:moveTo>
                <a:cubicBezTo>
                  <a:pt x="524171" y="-6094"/>
                  <a:pt x="551540" y="-7900"/>
                  <a:pt x="556541" y="32111"/>
                </a:cubicBezTo>
                <a:cubicBezTo>
                  <a:pt x="581687" y="234945"/>
                  <a:pt x="582104" y="210077"/>
                  <a:pt x="626561" y="345669"/>
                </a:cubicBezTo>
                <a:cubicBezTo>
                  <a:pt x="665321" y="481818"/>
                  <a:pt x="764376" y="579761"/>
                  <a:pt x="836896" y="698266"/>
                </a:cubicBezTo>
                <a:cubicBezTo>
                  <a:pt x="826198" y="703406"/>
                  <a:pt x="728532" y="645474"/>
                  <a:pt x="717418" y="650058"/>
                </a:cubicBezTo>
                <a:cubicBezTo>
                  <a:pt x="733395" y="686318"/>
                  <a:pt x="837173" y="784539"/>
                  <a:pt x="855651" y="819271"/>
                </a:cubicBezTo>
                <a:cubicBezTo>
                  <a:pt x="843009" y="826218"/>
                  <a:pt x="775629" y="814270"/>
                  <a:pt x="762431" y="820383"/>
                </a:cubicBezTo>
                <a:cubicBezTo>
                  <a:pt x="778825" y="848863"/>
                  <a:pt x="850789" y="895264"/>
                  <a:pt x="869683" y="922633"/>
                </a:cubicBezTo>
                <a:cubicBezTo>
                  <a:pt x="851205" y="930413"/>
                  <a:pt x="771878" y="902766"/>
                  <a:pt x="752428" y="909296"/>
                </a:cubicBezTo>
                <a:cubicBezTo>
                  <a:pt x="781186" y="958615"/>
                  <a:pt x="873850" y="1041415"/>
                  <a:pt x="910110" y="1087817"/>
                </a:cubicBezTo>
                <a:cubicBezTo>
                  <a:pt x="888021" y="1096014"/>
                  <a:pt x="764654" y="1068645"/>
                  <a:pt x="741453" y="1075452"/>
                </a:cubicBezTo>
                <a:cubicBezTo>
                  <a:pt x="773545" y="1124494"/>
                  <a:pt x="910249" y="1207016"/>
                  <a:pt x="950538" y="1253001"/>
                </a:cubicBezTo>
                <a:cubicBezTo>
                  <a:pt x="924975" y="1261476"/>
                  <a:pt x="850093" y="1250639"/>
                  <a:pt x="823003" y="1257586"/>
                </a:cubicBezTo>
                <a:cubicBezTo>
                  <a:pt x="858430" y="1306349"/>
                  <a:pt x="946371" y="1372339"/>
                  <a:pt x="990966" y="1418046"/>
                </a:cubicBezTo>
                <a:cubicBezTo>
                  <a:pt x="961791" y="1426799"/>
                  <a:pt x="897329" y="1420825"/>
                  <a:pt x="866488" y="1427910"/>
                </a:cubicBezTo>
                <a:cubicBezTo>
                  <a:pt x="905248" y="1476535"/>
                  <a:pt x="982769" y="1537662"/>
                  <a:pt x="1031394" y="1583230"/>
                </a:cubicBezTo>
                <a:cubicBezTo>
                  <a:pt x="998606" y="1592260"/>
                  <a:pt x="880102" y="1558501"/>
                  <a:pt x="845231" y="1565726"/>
                </a:cubicBezTo>
                <a:cubicBezTo>
                  <a:pt x="887327" y="1614072"/>
                  <a:pt x="1018890" y="1702985"/>
                  <a:pt x="1071821" y="1748276"/>
                </a:cubicBezTo>
                <a:cubicBezTo>
                  <a:pt x="1035422" y="1757445"/>
                  <a:pt x="937340" y="1740079"/>
                  <a:pt x="898718" y="1747442"/>
                </a:cubicBezTo>
                <a:cubicBezTo>
                  <a:pt x="944147" y="1795649"/>
                  <a:pt x="1055289" y="1868169"/>
                  <a:pt x="1112249" y="1913321"/>
                </a:cubicBezTo>
                <a:cubicBezTo>
                  <a:pt x="1072238" y="1922629"/>
                  <a:pt x="1030837" y="1930964"/>
                  <a:pt x="988465" y="1938327"/>
                </a:cubicBezTo>
                <a:cubicBezTo>
                  <a:pt x="1037228" y="1986396"/>
                  <a:pt x="1091549" y="2033215"/>
                  <a:pt x="1152677" y="2078366"/>
                </a:cubicBezTo>
                <a:cubicBezTo>
                  <a:pt x="812445" y="2151719"/>
                  <a:pt x="380660" y="2166862"/>
                  <a:pt x="0" y="2103512"/>
                </a:cubicBezTo>
                <a:cubicBezTo>
                  <a:pt x="50152" y="2054332"/>
                  <a:pt x="95165" y="2004179"/>
                  <a:pt x="136010" y="1953470"/>
                </a:cubicBezTo>
                <a:cubicBezTo>
                  <a:pt x="103917" y="1949025"/>
                  <a:pt x="71964" y="1944024"/>
                  <a:pt x="40428" y="1938467"/>
                </a:cubicBezTo>
                <a:cubicBezTo>
                  <a:pt x="87107" y="1889147"/>
                  <a:pt x="129063" y="1838856"/>
                  <a:pt x="167129" y="1788147"/>
                </a:cubicBezTo>
                <a:cubicBezTo>
                  <a:pt x="138093" y="1783841"/>
                  <a:pt x="109335" y="1778978"/>
                  <a:pt x="80856" y="1773421"/>
                </a:cubicBezTo>
                <a:cubicBezTo>
                  <a:pt x="124062" y="1723963"/>
                  <a:pt x="162961" y="1673672"/>
                  <a:pt x="198249" y="1622685"/>
                </a:cubicBezTo>
                <a:cubicBezTo>
                  <a:pt x="172408" y="1618518"/>
                  <a:pt x="146707" y="1613655"/>
                  <a:pt x="121283" y="1608376"/>
                </a:cubicBezTo>
                <a:cubicBezTo>
                  <a:pt x="161155" y="1558779"/>
                  <a:pt x="196998" y="1508349"/>
                  <a:pt x="229368" y="1457223"/>
                </a:cubicBezTo>
                <a:cubicBezTo>
                  <a:pt x="206584" y="1453056"/>
                  <a:pt x="184078" y="1448471"/>
                  <a:pt x="161711" y="1443331"/>
                </a:cubicBezTo>
                <a:cubicBezTo>
                  <a:pt x="198110" y="1393595"/>
                  <a:pt x="263128" y="1312740"/>
                  <a:pt x="292719" y="1261476"/>
                </a:cubicBezTo>
                <a:cubicBezTo>
                  <a:pt x="273130" y="1257447"/>
                  <a:pt x="221310" y="1283148"/>
                  <a:pt x="202139" y="1278286"/>
                </a:cubicBezTo>
                <a:cubicBezTo>
                  <a:pt x="235203" y="1228272"/>
                  <a:pt x="297026" y="1149500"/>
                  <a:pt x="323839" y="1098098"/>
                </a:cubicBezTo>
                <a:cubicBezTo>
                  <a:pt x="307306" y="1094346"/>
                  <a:pt x="258682" y="1117964"/>
                  <a:pt x="242566" y="1113241"/>
                </a:cubicBezTo>
                <a:cubicBezTo>
                  <a:pt x="272158" y="1062949"/>
                  <a:pt x="347178" y="981538"/>
                  <a:pt x="371213" y="929857"/>
                </a:cubicBezTo>
                <a:cubicBezTo>
                  <a:pt x="357876" y="926245"/>
                  <a:pt x="296192" y="952502"/>
                  <a:pt x="282994" y="948195"/>
                </a:cubicBezTo>
                <a:cubicBezTo>
                  <a:pt x="297720" y="919715"/>
                  <a:pt x="380104" y="839832"/>
                  <a:pt x="393302" y="810797"/>
                </a:cubicBezTo>
                <a:cubicBezTo>
                  <a:pt x="383994" y="807323"/>
                  <a:pt x="306195" y="854836"/>
                  <a:pt x="297026" y="850947"/>
                </a:cubicBezTo>
                <a:cubicBezTo>
                  <a:pt x="312586" y="811908"/>
                  <a:pt x="359404" y="746751"/>
                  <a:pt x="373019" y="707018"/>
                </a:cubicBezTo>
                <a:cubicBezTo>
                  <a:pt x="364683" y="704379"/>
                  <a:pt x="324116" y="727024"/>
                  <a:pt x="315781" y="723967"/>
                </a:cubicBezTo>
                <a:cubicBezTo>
                  <a:pt x="368295" y="609908"/>
                  <a:pt x="427339" y="502796"/>
                  <a:pt x="459848" y="382485"/>
                </a:cubicBezTo>
                <a:cubicBezTo>
                  <a:pt x="516113" y="129638"/>
                  <a:pt x="486522" y="258145"/>
                  <a:pt x="521532" y="13495"/>
                </a:cubicBezTo>
                <a:lnTo>
                  <a:pt x="521532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72FCB10-FA94-AD6B-1BDC-6DE5321F4ABC}"/>
              </a:ext>
            </a:extLst>
          </p:cNvPr>
          <p:cNvSpPr/>
          <p:nvPr/>
        </p:nvSpPr>
        <p:spPr>
          <a:xfrm>
            <a:off x="9085214" y="11006581"/>
            <a:ext cx="1333282" cy="2479128"/>
          </a:xfrm>
          <a:custGeom>
            <a:avLst/>
            <a:gdLst>
              <a:gd name="connsiteX0" fmla="*/ 603221 w 1333282"/>
              <a:gd name="connsiteY0" fmla="*/ 15598 h 2479128"/>
              <a:gd name="connsiteX1" fmla="*/ 643649 w 1333282"/>
              <a:gd name="connsiteY1" fmla="*/ 37132 h 2479128"/>
              <a:gd name="connsiteX2" fmla="*/ 724643 w 1333282"/>
              <a:gd name="connsiteY2" fmla="*/ 399870 h 2479128"/>
              <a:gd name="connsiteX3" fmla="*/ 967904 w 1333282"/>
              <a:gd name="connsiteY3" fmla="*/ 807760 h 2479128"/>
              <a:gd name="connsiteX4" fmla="*/ 829672 w 1333282"/>
              <a:gd name="connsiteY4" fmla="*/ 752050 h 2479128"/>
              <a:gd name="connsiteX5" fmla="*/ 989577 w 1333282"/>
              <a:gd name="connsiteY5" fmla="*/ 947798 h 2479128"/>
              <a:gd name="connsiteX6" fmla="*/ 881770 w 1333282"/>
              <a:gd name="connsiteY6" fmla="*/ 949048 h 2479128"/>
              <a:gd name="connsiteX7" fmla="*/ 1005831 w 1333282"/>
              <a:gd name="connsiteY7" fmla="*/ 1067275 h 2479128"/>
              <a:gd name="connsiteX8" fmla="*/ 870238 w 1333282"/>
              <a:gd name="connsiteY8" fmla="*/ 1051854 h 2479128"/>
              <a:gd name="connsiteX9" fmla="*/ 1052650 w 1333282"/>
              <a:gd name="connsiteY9" fmla="*/ 1258300 h 2479128"/>
              <a:gd name="connsiteX10" fmla="*/ 857457 w 1333282"/>
              <a:gd name="connsiteY10" fmla="*/ 1243990 h 2479128"/>
              <a:gd name="connsiteX11" fmla="*/ 1099329 w 1333282"/>
              <a:gd name="connsiteY11" fmla="*/ 1449324 h 2479128"/>
              <a:gd name="connsiteX12" fmla="*/ 951928 w 1333282"/>
              <a:gd name="connsiteY12" fmla="*/ 1454603 h 2479128"/>
              <a:gd name="connsiteX13" fmla="*/ 1146147 w 1333282"/>
              <a:gd name="connsiteY13" fmla="*/ 1640210 h 2479128"/>
              <a:gd name="connsiteX14" fmla="*/ 1002080 w 1333282"/>
              <a:gd name="connsiteY14" fmla="*/ 1651602 h 2479128"/>
              <a:gd name="connsiteX15" fmla="*/ 1192827 w 1333282"/>
              <a:gd name="connsiteY15" fmla="*/ 1831234 h 2479128"/>
              <a:gd name="connsiteX16" fmla="*/ 977629 w 1333282"/>
              <a:gd name="connsiteY16" fmla="*/ 1810951 h 2479128"/>
              <a:gd name="connsiteX17" fmla="*/ 1239646 w 1333282"/>
              <a:gd name="connsiteY17" fmla="*/ 2022120 h 2479128"/>
              <a:gd name="connsiteX18" fmla="*/ 1039451 w 1333282"/>
              <a:gd name="connsiteY18" fmla="*/ 2021147 h 2479128"/>
              <a:gd name="connsiteX19" fmla="*/ 1286464 w 1333282"/>
              <a:gd name="connsiteY19" fmla="*/ 2213144 h 2479128"/>
              <a:gd name="connsiteX20" fmla="*/ 1143230 w 1333282"/>
              <a:gd name="connsiteY20" fmla="*/ 2242041 h 2479128"/>
              <a:gd name="connsiteX21" fmla="*/ 1333282 w 1333282"/>
              <a:gd name="connsiteY21" fmla="*/ 2404030 h 2479128"/>
              <a:gd name="connsiteX22" fmla="*/ 0 w 1333282"/>
              <a:gd name="connsiteY22" fmla="*/ 2433205 h 2479128"/>
              <a:gd name="connsiteX23" fmla="*/ 157265 w 1333282"/>
              <a:gd name="connsiteY23" fmla="*/ 2259685 h 2479128"/>
              <a:gd name="connsiteX24" fmla="*/ 46680 w 1333282"/>
              <a:gd name="connsiteY24" fmla="*/ 2242319 h 2479128"/>
              <a:gd name="connsiteX25" fmla="*/ 193248 w 1333282"/>
              <a:gd name="connsiteY25" fmla="*/ 2068383 h 2479128"/>
              <a:gd name="connsiteX26" fmla="*/ 93498 w 1333282"/>
              <a:gd name="connsiteY26" fmla="*/ 2051294 h 2479128"/>
              <a:gd name="connsiteX27" fmla="*/ 229229 w 1333282"/>
              <a:gd name="connsiteY27" fmla="*/ 1876941 h 2479128"/>
              <a:gd name="connsiteX28" fmla="*/ 140178 w 1333282"/>
              <a:gd name="connsiteY28" fmla="*/ 1860409 h 2479128"/>
              <a:gd name="connsiteX29" fmla="*/ 265212 w 1333282"/>
              <a:gd name="connsiteY29" fmla="*/ 1685639 h 2479128"/>
              <a:gd name="connsiteX30" fmla="*/ 186996 w 1333282"/>
              <a:gd name="connsiteY30" fmla="*/ 1669523 h 2479128"/>
              <a:gd name="connsiteX31" fmla="*/ 338565 w 1333282"/>
              <a:gd name="connsiteY31" fmla="*/ 1459188 h 2479128"/>
              <a:gd name="connsiteX32" fmla="*/ 233814 w 1333282"/>
              <a:gd name="connsiteY32" fmla="*/ 1478638 h 2479128"/>
              <a:gd name="connsiteX33" fmla="*/ 374686 w 1333282"/>
              <a:gd name="connsiteY33" fmla="*/ 1270108 h 2479128"/>
              <a:gd name="connsiteX34" fmla="*/ 280633 w 1333282"/>
              <a:gd name="connsiteY34" fmla="*/ 1287613 h 2479128"/>
              <a:gd name="connsiteX35" fmla="*/ 429424 w 1333282"/>
              <a:gd name="connsiteY35" fmla="*/ 1075472 h 2479128"/>
              <a:gd name="connsiteX36" fmla="*/ 327451 w 1333282"/>
              <a:gd name="connsiteY36" fmla="*/ 1096728 h 2479128"/>
              <a:gd name="connsiteX37" fmla="*/ 454986 w 1333282"/>
              <a:gd name="connsiteY37" fmla="*/ 937795 h 2479128"/>
              <a:gd name="connsiteX38" fmla="*/ 343706 w 1333282"/>
              <a:gd name="connsiteY38" fmla="*/ 984197 h 2479128"/>
              <a:gd name="connsiteX39" fmla="*/ 431646 w 1333282"/>
              <a:gd name="connsiteY39" fmla="*/ 817624 h 2479128"/>
              <a:gd name="connsiteX40" fmla="*/ 365517 w 1333282"/>
              <a:gd name="connsiteY40" fmla="*/ 837212 h 2479128"/>
              <a:gd name="connsiteX41" fmla="*/ 532229 w 1333282"/>
              <a:gd name="connsiteY41" fmla="*/ 442243 h 2479128"/>
              <a:gd name="connsiteX42" fmla="*/ 603221 w 1333282"/>
              <a:gd name="connsiteY42" fmla="*/ 15598 h 2479128"/>
              <a:gd name="connsiteX43" fmla="*/ 603221 w 1333282"/>
              <a:gd name="connsiteY43" fmla="*/ 15598 h 2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33282" h="2479128">
                <a:moveTo>
                  <a:pt x="603221" y="15598"/>
                </a:moveTo>
                <a:cubicBezTo>
                  <a:pt x="606138" y="-7047"/>
                  <a:pt x="637953" y="-9131"/>
                  <a:pt x="643649" y="37132"/>
                </a:cubicBezTo>
                <a:cubicBezTo>
                  <a:pt x="672685" y="271780"/>
                  <a:pt x="673240" y="242883"/>
                  <a:pt x="724643" y="399870"/>
                </a:cubicBezTo>
                <a:cubicBezTo>
                  <a:pt x="769516" y="557413"/>
                  <a:pt x="883992" y="670500"/>
                  <a:pt x="967904" y="807760"/>
                </a:cubicBezTo>
                <a:cubicBezTo>
                  <a:pt x="955540" y="813734"/>
                  <a:pt x="842592" y="746771"/>
                  <a:pt x="829672" y="752050"/>
                </a:cubicBezTo>
                <a:cubicBezTo>
                  <a:pt x="848150" y="794006"/>
                  <a:pt x="968321" y="907509"/>
                  <a:pt x="989577" y="947798"/>
                </a:cubicBezTo>
                <a:cubicBezTo>
                  <a:pt x="974990" y="955856"/>
                  <a:pt x="897051" y="941963"/>
                  <a:pt x="881770" y="949048"/>
                </a:cubicBezTo>
                <a:cubicBezTo>
                  <a:pt x="900803" y="981974"/>
                  <a:pt x="984020" y="1035739"/>
                  <a:pt x="1005831" y="1067275"/>
                </a:cubicBezTo>
                <a:cubicBezTo>
                  <a:pt x="984575" y="1076305"/>
                  <a:pt x="892605" y="1044352"/>
                  <a:pt x="870238" y="1051854"/>
                </a:cubicBezTo>
                <a:cubicBezTo>
                  <a:pt x="903442" y="1108953"/>
                  <a:pt x="1010693" y="1204674"/>
                  <a:pt x="1052650" y="1258300"/>
                </a:cubicBezTo>
                <a:cubicBezTo>
                  <a:pt x="1027226" y="1267747"/>
                  <a:pt x="884409" y="1236210"/>
                  <a:pt x="857457" y="1243990"/>
                </a:cubicBezTo>
                <a:cubicBezTo>
                  <a:pt x="894551" y="1300672"/>
                  <a:pt x="1052650" y="1396115"/>
                  <a:pt x="1099329" y="1449324"/>
                </a:cubicBezTo>
                <a:cubicBezTo>
                  <a:pt x="1069737" y="1459188"/>
                  <a:pt x="983186" y="1446685"/>
                  <a:pt x="951928" y="1454603"/>
                </a:cubicBezTo>
                <a:cubicBezTo>
                  <a:pt x="992911" y="1511008"/>
                  <a:pt x="1094606" y="1587279"/>
                  <a:pt x="1146147" y="1640210"/>
                </a:cubicBezTo>
                <a:cubicBezTo>
                  <a:pt x="1112388" y="1650351"/>
                  <a:pt x="1037923" y="1643405"/>
                  <a:pt x="1002080" y="1651602"/>
                </a:cubicBezTo>
                <a:cubicBezTo>
                  <a:pt x="1046954" y="1707728"/>
                  <a:pt x="1136561" y="1778442"/>
                  <a:pt x="1192827" y="1831234"/>
                </a:cubicBezTo>
                <a:cubicBezTo>
                  <a:pt x="1154900" y="1841654"/>
                  <a:pt x="1017779" y="1802615"/>
                  <a:pt x="977629" y="1810951"/>
                </a:cubicBezTo>
                <a:cubicBezTo>
                  <a:pt x="1026253" y="1866939"/>
                  <a:pt x="1178517" y="1969606"/>
                  <a:pt x="1239646" y="2022120"/>
                </a:cubicBezTo>
                <a:cubicBezTo>
                  <a:pt x="1197550" y="2032678"/>
                  <a:pt x="1084047" y="2012673"/>
                  <a:pt x="1039451" y="2021147"/>
                </a:cubicBezTo>
                <a:cubicBezTo>
                  <a:pt x="1091966" y="2076996"/>
                  <a:pt x="1220613" y="2160769"/>
                  <a:pt x="1286464" y="2213144"/>
                </a:cubicBezTo>
                <a:cubicBezTo>
                  <a:pt x="1240201" y="2223842"/>
                  <a:pt x="1192271" y="2233567"/>
                  <a:pt x="1143230" y="2242041"/>
                </a:cubicBezTo>
                <a:cubicBezTo>
                  <a:pt x="1199634" y="2297751"/>
                  <a:pt x="1262568" y="2351793"/>
                  <a:pt x="1333282" y="2404030"/>
                </a:cubicBezTo>
                <a:cubicBezTo>
                  <a:pt x="939702" y="2488914"/>
                  <a:pt x="440259" y="2506280"/>
                  <a:pt x="0" y="2433205"/>
                </a:cubicBezTo>
                <a:cubicBezTo>
                  <a:pt x="57933" y="2376245"/>
                  <a:pt x="110031" y="2318312"/>
                  <a:pt x="157265" y="2259685"/>
                </a:cubicBezTo>
                <a:cubicBezTo>
                  <a:pt x="120033" y="2254545"/>
                  <a:pt x="83218" y="2248849"/>
                  <a:pt x="46680" y="2242319"/>
                </a:cubicBezTo>
                <a:cubicBezTo>
                  <a:pt x="100722" y="2185220"/>
                  <a:pt x="149208" y="2127149"/>
                  <a:pt x="193248" y="2068383"/>
                </a:cubicBezTo>
                <a:cubicBezTo>
                  <a:pt x="159628" y="2063381"/>
                  <a:pt x="126424" y="2057685"/>
                  <a:pt x="93498" y="2051294"/>
                </a:cubicBezTo>
                <a:cubicBezTo>
                  <a:pt x="143512" y="1994057"/>
                  <a:pt x="188524" y="1935846"/>
                  <a:pt x="229229" y="1876941"/>
                </a:cubicBezTo>
                <a:cubicBezTo>
                  <a:pt x="199222" y="1872079"/>
                  <a:pt x="169630" y="1866522"/>
                  <a:pt x="140178" y="1860409"/>
                </a:cubicBezTo>
                <a:cubicBezTo>
                  <a:pt x="186301" y="1803032"/>
                  <a:pt x="227701" y="1744683"/>
                  <a:pt x="265212" y="1685639"/>
                </a:cubicBezTo>
                <a:cubicBezTo>
                  <a:pt x="238954" y="1680915"/>
                  <a:pt x="212836" y="1675497"/>
                  <a:pt x="186996" y="1669523"/>
                </a:cubicBezTo>
                <a:cubicBezTo>
                  <a:pt x="229091" y="1612008"/>
                  <a:pt x="304250" y="1518510"/>
                  <a:pt x="338565" y="1459188"/>
                </a:cubicBezTo>
                <a:cubicBezTo>
                  <a:pt x="315921" y="1454603"/>
                  <a:pt x="256043" y="1484334"/>
                  <a:pt x="233814" y="1478638"/>
                </a:cubicBezTo>
                <a:cubicBezTo>
                  <a:pt x="272019" y="1420844"/>
                  <a:pt x="343567" y="1329708"/>
                  <a:pt x="374686" y="1270108"/>
                </a:cubicBezTo>
                <a:cubicBezTo>
                  <a:pt x="355653" y="1265663"/>
                  <a:pt x="299388" y="1293031"/>
                  <a:pt x="280633" y="1287613"/>
                </a:cubicBezTo>
                <a:cubicBezTo>
                  <a:pt x="314948" y="1229403"/>
                  <a:pt x="401638" y="1135349"/>
                  <a:pt x="429424" y="1075472"/>
                </a:cubicBezTo>
                <a:cubicBezTo>
                  <a:pt x="414003" y="1071304"/>
                  <a:pt x="342594" y="1101729"/>
                  <a:pt x="327451" y="1096728"/>
                </a:cubicBezTo>
                <a:cubicBezTo>
                  <a:pt x="344539" y="1063802"/>
                  <a:pt x="439843" y="971416"/>
                  <a:pt x="454986" y="937795"/>
                </a:cubicBezTo>
                <a:cubicBezTo>
                  <a:pt x="444289" y="933766"/>
                  <a:pt x="354264" y="988643"/>
                  <a:pt x="343706" y="984197"/>
                </a:cubicBezTo>
                <a:cubicBezTo>
                  <a:pt x="361627" y="939046"/>
                  <a:pt x="415809" y="863747"/>
                  <a:pt x="431646" y="817624"/>
                </a:cubicBezTo>
                <a:cubicBezTo>
                  <a:pt x="421921" y="814567"/>
                  <a:pt x="374964" y="840685"/>
                  <a:pt x="365517" y="837212"/>
                </a:cubicBezTo>
                <a:cubicBezTo>
                  <a:pt x="426229" y="705371"/>
                  <a:pt x="494580" y="581309"/>
                  <a:pt x="532229" y="442243"/>
                </a:cubicBezTo>
                <a:cubicBezTo>
                  <a:pt x="597108" y="150080"/>
                  <a:pt x="562932" y="298593"/>
                  <a:pt x="603221" y="15598"/>
                </a:cubicBezTo>
                <a:lnTo>
                  <a:pt x="603221" y="155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C0E777B-07FD-2DB0-3457-B85B3E4FDF1F}"/>
              </a:ext>
            </a:extLst>
          </p:cNvPr>
          <p:cNvSpPr/>
          <p:nvPr/>
        </p:nvSpPr>
        <p:spPr>
          <a:xfrm>
            <a:off x="7902252" y="12262736"/>
            <a:ext cx="733811" cy="1364156"/>
          </a:xfrm>
          <a:custGeom>
            <a:avLst/>
            <a:gdLst>
              <a:gd name="connsiteX0" fmla="*/ 332035 w 733811"/>
              <a:gd name="connsiteY0" fmla="*/ 8607 h 1364156"/>
              <a:gd name="connsiteX1" fmla="*/ 354264 w 733811"/>
              <a:gd name="connsiteY1" fmla="*/ 20415 h 1364156"/>
              <a:gd name="connsiteX2" fmla="*/ 398859 w 733811"/>
              <a:gd name="connsiteY2" fmla="*/ 220053 h 1364156"/>
              <a:gd name="connsiteX3" fmla="*/ 532784 w 733811"/>
              <a:gd name="connsiteY3" fmla="*/ 444559 h 1364156"/>
              <a:gd name="connsiteX4" fmla="*/ 456791 w 733811"/>
              <a:gd name="connsiteY4" fmla="*/ 413856 h 1364156"/>
              <a:gd name="connsiteX5" fmla="*/ 544732 w 733811"/>
              <a:gd name="connsiteY5" fmla="*/ 521525 h 1364156"/>
              <a:gd name="connsiteX6" fmla="*/ 485410 w 733811"/>
              <a:gd name="connsiteY6" fmla="*/ 522220 h 1364156"/>
              <a:gd name="connsiteX7" fmla="*/ 553623 w 733811"/>
              <a:gd name="connsiteY7" fmla="*/ 587237 h 1364156"/>
              <a:gd name="connsiteX8" fmla="*/ 479020 w 733811"/>
              <a:gd name="connsiteY8" fmla="*/ 578763 h 1364156"/>
              <a:gd name="connsiteX9" fmla="*/ 579464 w 733811"/>
              <a:gd name="connsiteY9" fmla="*/ 692405 h 1364156"/>
              <a:gd name="connsiteX10" fmla="*/ 472073 w 733811"/>
              <a:gd name="connsiteY10" fmla="*/ 684486 h 1364156"/>
              <a:gd name="connsiteX11" fmla="*/ 605166 w 733811"/>
              <a:gd name="connsiteY11" fmla="*/ 797434 h 1364156"/>
              <a:gd name="connsiteX12" fmla="*/ 524032 w 733811"/>
              <a:gd name="connsiteY12" fmla="*/ 800351 h 1364156"/>
              <a:gd name="connsiteX13" fmla="*/ 630867 w 733811"/>
              <a:gd name="connsiteY13" fmla="*/ 902462 h 1364156"/>
              <a:gd name="connsiteX14" fmla="*/ 551540 w 733811"/>
              <a:gd name="connsiteY14" fmla="*/ 908714 h 1364156"/>
              <a:gd name="connsiteX15" fmla="*/ 656568 w 733811"/>
              <a:gd name="connsiteY15" fmla="*/ 1007491 h 1364156"/>
              <a:gd name="connsiteX16" fmla="*/ 538064 w 733811"/>
              <a:gd name="connsiteY16" fmla="*/ 996377 h 1364156"/>
              <a:gd name="connsiteX17" fmla="*/ 682270 w 733811"/>
              <a:gd name="connsiteY17" fmla="*/ 1112659 h 1364156"/>
              <a:gd name="connsiteX18" fmla="*/ 572101 w 733811"/>
              <a:gd name="connsiteY18" fmla="*/ 1112103 h 1364156"/>
              <a:gd name="connsiteX19" fmla="*/ 708110 w 733811"/>
              <a:gd name="connsiteY19" fmla="*/ 1217688 h 1364156"/>
              <a:gd name="connsiteX20" fmla="*/ 629200 w 733811"/>
              <a:gd name="connsiteY20" fmla="*/ 1233664 h 1364156"/>
              <a:gd name="connsiteX21" fmla="*/ 733812 w 733811"/>
              <a:gd name="connsiteY21" fmla="*/ 1322855 h 1364156"/>
              <a:gd name="connsiteX22" fmla="*/ 0 w 733811"/>
              <a:gd name="connsiteY22" fmla="*/ 1338832 h 1364156"/>
              <a:gd name="connsiteX23" fmla="*/ 86551 w 733811"/>
              <a:gd name="connsiteY23" fmla="*/ 1243250 h 1364156"/>
              <a:gd name="connsiteX24" fmla="*/ 25701 w 733811"/>
              <a:gd name="connsiteY24" fmla="*/ 1233664 h 1364156"/>
              <a:gd name="connsiteX25" fmla="*/ 106279 w 733811"/>
              <a:gd name="connsiteY25" fmla="*/ 1137944 h 1364156"/>
              <a:gd name="connsiteX26" fmla="*/ 51403 w 733811"/>
              <a:gd name="connsiteY26" fmla="*/ 1128635 h 1364156"/>
              <a:gd name="connsiteX27" fmla="*/ 126145 w 733811"/>
              <a:gd name="connsiteY27" fmla="*/ 1032637 h 1364156"/>
              <a:gd name="connsiteX28" fmla="*/ 77104 w 733811"/>
              <a:gd name="connsiteY28" fmla="*/ 1023468 h 1364156"/>
              <a:gd name="connsiteX29" fmla="*/ 145873 w 733811"/>
              <a:gd name="connsiteY29" fmla="*/ 927191 h 1364156"/>
              <a:gd name="connsiteX30" fmla="*/ 102806 w 733811"/>
              <a:gd name="connsiteY30" fmla="*/ 918300 h 1364156"/>
              <a:gd name="connsiteX31" fmla="*/ 186162 w 733811"/>
              <a:gd name="connsiteY31" fmla="*/ 802574 h 1364156"/>
              <a:gd name="connsiteX32" fmla="*/ 128507 w 733811"/>
              <a:gd name="connsiteY32" fmla="*/ 813271 h 1364156"/>
              <a:gd name="connsiteX33" fmla="*/ 206028 w 733811"/>
              <a:gd name="connsiteY33" fmla="*/ 698518 h 1364156"/>
              <a:gd name="connsiteX34" fmla="*/ 154209 w 733811"/>
              <a:gd name="connsiteY34" fmla="*/ 708243 h 1364156"/>
              <a:gd name="connsiteX35" fmla="*/ 236037 w 733811"/>
              <a:gd name="connsiteY35" fmla="*/ 591405 h 1364156"/>
              <a:gd name="connsiteX36" fmla="*/ 179910 w 733811"/>
              <a:gd name="connsiteY36" fmla="*/ 603075 h 1364156"/>
              <a:gd name="connsiteX37" fmla="*/ 250068 w 733811"/>
              <a:gd name="connsiteY37" fmla="*/ 515690 h 1364156"/>
              <a:gd name="connsiteX38" fmla="*/ 188802 w 733811"/>
              <a:gd name="connsiteY38" fmla="*/ 541252 h 1364156"/>
              <a:gd name="connsiteX39" fmla="*/ 237148 w 733811"/>
              <a:gd name="connsiteY39" fmla="*/ 449561 h 1364156"/>
              <a:gd name="connsiteX40" fmla="*/ 200749 w 733811"/>
              <a:gd name="connsiteY40" fmla="*/ 460397 h 1364156"/>
              <a:gd name="connsiteX41" fmla="*/ 292441 w 733811"/>
              <a:gd name="connsiteY41" fmla="*/ 242976 h 1364156"/>
              <a:gd name="connsiteX42" fmla="*/ 332035 w 733811"/>
              <a:gd name="connsiteY42" fmla="*/ 8607 h 1364156"/>
              <a:gd name="connsiteX43" fmla="*/ 332035 w 733811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1" h="1364156">
                <a:moveTo>
                  <a:pt x="332035" y="8607"/>
                </a:moveTo>
                <a:cubicBezTo>
                  <a:pt x="333702" y="-3897"/>
                  <a:pt x="351207" y="-5008"/>
                  <a:pt x="354264" y="20415"/>
                </a:cubicBezTo>
                <a:cubicBezTo>
                  <a:pt x="370240" y="149618"/>
                  <a:pt x="370518" y="133641"/>
                  <a:pt x="398859" y="220053"/>
                </a:cubicBezTo>
                <a:cubicBezTo>
                  <a:pt x="423588" y="306744"/>
                  <a:pt x="486522" y="368983"/>
                  <a:pt x="532784" y="444559"/>
                </a:cubicBezTo>
                <a:cubicBezTo>
                  <a:pt x="525977" y="447755"/>
                  <a:pt x="463877" y="410939"/>
                  <a:pt x="456791" y="413856"/>
                </a:cubicBezTo>
                <a:cubicBezTo>
                  <a:pt x="466933" y="436918"/>
                  <a:pt x="533063" y="499435"/>
                  <a:pt x="544732" y="521525"/>
                </a:cubicBezTo>
                <a:cubicBezTo>
                  <a:pt x="536674" y="525971"/>
                  <a:pt x="493746" y="518330"/>
                  <a:pt x="485410" y="522220"/>
                </a:cubicBezTo>
                <a:cubicBezTo>
                  <a:pt x="495830" y="540280"/>
                  <a:pt x="541676" y="569871"/>
                  <a:pt x="553623" y="587237"/>
                </a:cubicBezTo>
                <a:cubicBezTo>
                  <a:pt x="541954" y="592239"/>
                  <a:pt x="491384" y="574595"/>
                  <a:pt x="479020" y="578763"/>
                </a:cubicBezTo>
                <a:cubicBezTo>
                  <a:pt x="497358" y="610160"/>
                  <a:pt x="556263" y="662953"/>
                  <a:pt x="579464" y="692405"/>
                </a:cubicBezTo>
                <a:cubicBezTo>
                  <a:pt x="565432" y="697684"/>
                  <a:pt x="486800" y="680179"/>
                  <a:pt x="472073" y="684486"/>
                </a:cubicBezTo>
                <a:cubicBezTo>
                  <a:pt x="492496" y="715745"/>
                  <a:pt x="579464" y="768259"/>
                  <a:pt x="605166" y="797434"/>
                </a:cubicBezTo>
                <a:cubicBezTo>
                  <a:pt x="588911" y="802852"/>
                  <a:pt x="541259" y="795905"/>
                  <a:pt x="524032" y="800351"/>
                </a:cubicBezTo>
                <a:cubicBezTo>
                  <a:pt x="546538" y="831471"/>
                  <a:pt x="602526" y="873427"/>
                  <a:pt x="630867" y="902462"/>
                </a:cubicBezTo>
                <a:cubicBezTo>
                  <a:pt x="612251" y="908020"/>
                  <a:pt x="571267" y="904269"/>
                  <a:pt x="551540" y="908714"/>
                </a:cubicBezTo>
                <a:cubicBezTo>
                  <a:pt x="576130" y="939695"/>
                  <a:pt x="625588" y="978595"/>
                  <a:pt x="656568" y="1007491"/>
                </a:cubicBezTo>
                <a:cubicBezTo>
                  <a:pt x="635729" y="1013187"/>
                  <a:pt x="560292" y="991793"/>
                  <a:pt x="538064" y="996377"/>
                </a:cubicBezTo>
                <a:cubicBezTo>
                  <a:pt x="564876" y="1027219"/>
                  <a:pt x="648649" y="1083762"/>
                  <a:pt x="682270" y="1112659"/>
                </a:cubicBezTo>
                <a:cubicBezTo>
                  <a:pt x="659069" y="1118494"/>
                  <a:pt x="596691" y="1107519"/>
                  <a:pt x="572101" y="1112103"/>
                </a:cubicBezTo>
                <a:cubicBezTo>
                  <a:pt x="600998" y="1142806"/>
                  <a:pt x="671711" y="1188930"/>
                  <a:pt x="708110" y="1217688"/>
                </a:cubicBezTo>
                <a:cubicBezTo>
                  <a:pt x="682687" y="1223662"/>
                  <a:pt x="656291" y="1228941"/>
                  <a:pt x="629200" y="1233664"/>
                </a:cubicBezTo>
                <a:cubicBezTo>
                  <a:pt x="660181" y="1264228"/>
                  <a:pt x="694912" y="1294097"/>
                  <a:pt x="733812" y="1322855"/>
                </a:cubicBezTo>
                <a:cubicBezTo>
                  <a:pt x="517225" y="1369535"/>
                  <a:pt x="242288" y="1379121"/>
                  <a:pt x="0" y="1338832"/>
                </a:cubicBezTo>
                <a:cubicBezTo>
                  <a:pt x="31953" y="1307435"/>
                  <a:pt x="60572" y="1275620"/>
                  <a:pt x="86551" y="1243250"/>
                </a:cubicBezTo>
                <a:cubicBezTo>
                  <a:pt x="66129" y="1240472"/>
                  <a:pt x="45846" y="1237276"/>
                  <a:pt x="25701" y="1233664"/>
                </a:cubicBezTo>
                <a:cubicBezTo>
                  <a:pt x="55432" y="1202267"/>
                  <a:pt x="82105" y="1170314"/>
                  <a:pt x="106279" y="1137944"/>
                </a:cubicBezTo>
                <a:cubicBezTo>
                  <a:pt x="87801" y="1135165"/>
                  <a:pt x="69463" y="1132109"/>
                  <a:pt x="51403" y="1128635"/>
                </a:cubicBezTo>
                <a:cubicBezTo>
                  <a:pt x="78910" y="1097099"/>
                  <a:pt x="103639" y="1065146"/>
                  <a:pt x="126145" y="1032637"/>
                </a:cubicBezTo>
                <a:cubicBezTo>
                  <a:pt x="109613" y="1029997"/>
                  <a:pt x="93358" y="1026941"/>
                  <a:pt x="77104" y="1023468"/>
                </a:cubicBezTo>
                <a:cubicBezTo>
                  <a:pt x="102528" y="991931"/>
                  <a:pt x="125312" y="959700"/>
                  <a:pt x="145873" y="927191"/>
                </a:cubicBezTo>
                <a:cubicBezTo>
                  <a:pt x="131425" y="924552"/>
                  <a:pt x="116976" y="921634"/>
                  <a:pt x="102806" y="918300"/>
                </a:cubicBezTo>
                <a:cubicBezTo>
                  <a:pt x="126006" y="886625"/>
                  <a:pt x="167407" y="835222"/>
                  <a:pt x="186162" y="802574"/>
                </a:cubicBezTo>
                <a:cubicBezTo>
                  <a:pt x="173659" y="800073"/>
                  <a:pt x="140733" y="816467"/>
                  <a:pt x="128507" y="813271"/>
                </a:cubicBezTo>
                <a:cubicBezTo>
                  <a:pt x="149485" y="781457"/>
                  <a:pt x="188940" y="731305"/>
                  <a:pt x="206028" y="698518"/>
                </a:cubicBezTo>
                <a:cubicBezTo>
                  <a:pt x="195470" y="696156"/>
                  <a:pt x="164628" y="711160"/>
                  <a:pt x="154209" y="708243"/>
                </a:cubicBezTo>
                <a:cubicBezTo>
                  <a:pt x="173103" y="676289"/>
                  <a:pt x="220755" y="624470"/>
                  <a:pt x="236037" y="591405"/>
                </a:cubicBezTo>
                <a:cubicBezTo>
                  <a:pt x="227562" y="589182"/>
                  <a:pt x="188246" y="605854"/>
                  <a:pt x="179910" y="603075"/>
                </a:cubicBezTo>
                <a:cubicBezTo>
                  <a:pt x="189357" y="584875"/>
                  <a:pt x="241733" y="534167"/>
                  <a:pt x="250068" y="515690"/>
                </a:cubicBezTo>
                <a:cubicBezTo>
                  <a:pt x="244094" y="513467"/>
                  <a:pt x="194636" y="543753"/>
                  <a:pt x="188802" y="541252"/>
                </a:cubicBezTo>
                <a:cubicBezTo>
                  <a:pt x="198665" y="516385"/>
                  <a:pt x="228535" y="474984"/>
                  <a:pt x="237148" y="449561"/>
                </a:cubicBezTo>
                <a:cubicBezTo>
                  <a:pt x="231869" y="447894"/>
                  <a:pt x="206028" y="462342"/>
                  <a:pt x="200749" y="460397"/>
                </a:cubicBezTo>
                <a:cubicBezTo>
                  <a:pt x="234092" y="387738"/>
                  <a:pt x="271741" y="319525"/>
                  <a:pt x="292441" y="242976"/>
                </a:cubicBezTo>
                <a:cubicBezTo>
                  <a:pt x="328562" y="82655"/>
                  <a:pt x="309807" y="164344"/>
                  <a:pt x="332035" y="8607"/>
                </a:cubicBezTo>
                <a:lnTo>
                  <a:pt x="332035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3DCD83C-1CFC-E4F2-22BB-DB62ADEDD14A}"/>
              </a:ext>
            </a:extLst>
          </p:cNvPr>
          <p:cNvSpPr/>
          <p:nvPr/>
        </p:nvSpPr>
        <p:spPr>
          <a:xfrm>
            <a:off x="7739708" y="12588244"/>
            <a:ext cx="368434" cy="684856"/>
          </a:xfrm>
          <a:custGeom>
            <a:avLst/>
            <a:gdLst>
              <a:gd name="connsiteX0" fmla="*/ 166712 w 368434"/>
              <a:gd name="connsiteY0" fmla="*/ 4298 h 684856"/>
              <a:gd name="connsiteX1" fmla="*/ 177826 w 368434"/>
              <a:gd name="connsiteY1" fmla="*/ 10272 h 684856"/>
              <a:gd name="connsiteX2" fmla="*/ 200194 w 368434"/>
              <a:gd name="connsiteY2" fmla="*/ 110438 h 684856"/>
              <a:gd name="connsiteX3" fmla="*/ 267434 w 368434"/>
              <a:gd name="connsiteY3" fmla="*/ 223108 h 684856"/>
              <a:gd name="connsiteX4" fmla="*/ 229229 w 368434"/>
              <a:gd name="connsiteY4" fmla="*/ 207687 h 684856"/>
              <a:gd name="connsiteX5" fmla="*/ 273408 w 368434"/>
              <a:gd name="connsiteY5" fmla="*/ 261729 h 684856"/>
              <a:gd name="connsiteX6" fmla="*/ 243678 w 368434"/>
              <a:gd name="connsiteY6" fmla="*/ 262146 h 684856"/>
              <a:gd name="connsiteX7" fmla="*/ 277993 w 368434"/>
              <a:gd name="connsiteY7" fmla="*/ 294794 h 684856"/>
              <a:gd name="connsiteX8" fmla="*/ 240482 w 368434"/>
              <a:gd name="connsiteY8" fmla="*/ 290487 h 684856"/>
              <a:gd name="connsiteX9" fmla="*/ 290913 w 368434"/>
              <a:gd name="connsiteY9" fmla="*/ 347586 h 684856"/>
              <a:gd name="connsiteX10" fmla="*/ 237009 w 368434"/>
              <a:gd name="connsiteY10" fmla="*/ 343557 h 684856"/>
              <a:gd name="connsiteX11" fmla="*/ 303833 w 368434"/>
              <a:gd name="connsiteY11" fmla="*/ 400240 h 684856"/>
              <a:gd name="connsiteX12" fmla="*/ 263128 w 368434"/>
              <a:gd name="connsiteY12" fmla="*/ 401629 h 684856"/>
              <a:gd name="connsiteX13" fmla="*/ 316753 w 368434"/>
              <a:gd name="connsiteY13" fmla="*/ 452893 h 684856"/>
              <a:gd name="connsiteX14" fmla="*/ 276881 w 368434"/>
              <a:gd name="connsiteY14" fmla="*/ 456088 h 684856"/>
              <a:gd name="connsiteX15" fmla="*/ 329674 w 368434"/>
              <a:gd name="connsiteY15" fmla="*/ 505685 h 684856"/>
              <a:gd name="connsiteX16" fmla="*/ 270213 w 368434"/>
              <a:gd name="connsiteY16" fmla="*/ 500128 h 684856"/>
              <a:gd name="connsiteX17" fmla="*/ 342594 w 368434"/>
              <a:gd name="connsiteY17" fmla="*/ 558477 h 684856"/>
              <a:gd name="connsiteX18" fmla="*/ 287301 w 368434"/>
              <a:gd name="connsiteY18" fmla="*/ 558200 h 684856"/>
              <a:gd name="connsiteX19" fmla="*/ 355514 w 368434"/>
              <a:gd name="connsiteY19" fmla="*/ 611270 h 684856"/>
              <a:gd name="connsiteX20" fmla="*/ 315920 w 368434"/>
              <a:gd name="connsiteY20" fmla="*/ 619327 h 684856"/>
              <a:gd name="connsiteX21" fmla="*/ 368434 w 368434"/>
              <a:gd name="connsiteY21" fmla="*/ 664062 h 684856"/>
              <a:gd name="connsiteX22" fmla="*/ 0 w 368434"/>
              <a:gd name="connsiteY22" fmla="*/ 672120 h 684856"/>
              <a:gd name="connsiteX23" fmla="*/ 43484 w 368434"/>
              <a:gd name="connsiteY23" fmla="*/ 624190 h 684856"/>
              <a:gd name="connsiteX24" fmla="*/ 12920 w 368434"/>
              <a:gd name="connsiteY24" fmla="*/ 619327 h 684856"/>
              <a:gd name="connsiteX25" fmla="*/ 53348 w 368434"/>
              <a:gd name="connsiteY25" fmla="*/ 571259 h 684856"/>
              <a:gd name="connsiteX26" fmla="*/ 25840 w 368434"/>
              <a:gd name="connsiteY26" fmla="*/ 566535 h 684856"/>
              <a:gd name="connsiteX27" fmla="*/ 63351 w 368434"/>
              <a:gd name="connsiteY27" fmla="*/ 518327 h 684856"/>
              <a:gd name="connsiteX28" fmla="*/ 38761 w 368434"/>
              <a:gd name="connsiteY28" fmla="*/ 513743 h 684856"/>
              <a:gd name="connsiteX29" fmla="*/ 73353 w 368434"/>
              <a:gd name="connsiteY29" fmla="*/ 465396 h 684856"/>
              <a:gd name="connsiteX30" fmla="*/ 51681 w 368434"/>
              <a:gd name="connsiteY30" fmla="*/ 460951 h 684856"/>
              <a:gd name="connsiteX31" fmla="*/ 93637 w 368434"/>
              <a:gd name="connsiteY31" fmla="*/ 402879 h 684856"/>
              <a:gd name="connsiteX32" fmla="*/ 64740 w 368434"/>
              <a:gd name="connsiteY32" fmla="*/ 408297 h 684856"/>
              <a:gd name="connsiteX33" fmla="*/ 103639 w 368434"/>
              <a:gd name="connsiteY33" fmla="*/ 350643 h 684856"/>
              <a:gd name="connsiteX34" fmla="*/ 77660 w 368434"/>
              <a:gd name="connsiteY34" fmla="*/ 355505 h 684856"/>
              <a:gd name="connsiteX35" fmla="*/ 118782 w 368434"/>
              <a:gd name="connsiteY35" fmla="*/ 296878 h 684856"/>
              <a:gd name="connsiteX36" fmla="*/ 90580 w 368434"/>
              <a:gd name="connsiteY36" fmla="*/ 302713 h 684856"/>
              <a:gd name="connsiteX37" fmla="*/ 125868 w 368434"/>
              <a:gd name="connsiteY37" fmla="*/ 258812 h 684856"/>
              <a:gd name="connsiteX38" fmla="*/ 95165 w 368434"/>
              <a:gd name="connsiteY38" fmla="*/ 271593 h 684856"/>
              <a:gd name="connsiteX39" fmla="*/ 119477 w 368434"/>
              <a:gd name="connsiteY39" fmla="*/ 225609 h 684856"/>
              <a:gd name="connsiteX40" fmla="*/ 101139 w 368434"/>
              <a:gd name="connsiteY40" fmla="*/ 231027 h 684856"/>
              <a:gd name="connsiteX41" fmla="*/ 147263 w 368434"/>
              <a:gd name="connsiteY41" fmla="*/ 121830 h 684856"/>
              <a:gd name="connsiteX42" fmla="*/ 166712 w 368434"/>
              <a:gd name="connsiteY42" fmla="*/ 4298 h 684856"/>
              <a:gd name="connsiteX43" fmla="*/ 166712 w 368434"/>
              <a:gd name="connsiteY43" fmla="*/ 4298 h 68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856">
                <a:moveTo>
                  <a:pt x="166712" y="4298"/>
                </a:moveTo>
                <a:cubicBezTo>
                  <a:pt x="167546" y="-1954"/>
                  <a:pt x="176298" y="-2510"/>
                  <a:pt x="177826" y="10272"/>
                </a:cubicBezTo>
                <a:cubicBezTo>
                  <a:pt x="185884" y="75151"/>
                  <a:pt x="186023" y="67093"/>
                  <a:pt x="200194" y="110438"/>
                </a:cubicBezTo>
                <a:cubicBezTo>
                  <a:pt x="212558" y="153922"/>
                  <a:pt x="244233" y="185181"/>
                  <a:pt x="267434" y="223108"/>
                </a:cubicBezTo>
                <a:cubicBezTo>
                  <a:pt x="263961" y="224775"/>
                  <a:pt x="232842" y="206298"/>
                  <a:pt x="229229" y="207687"/>
                </a:cubicBezTo>
                <a:cubicBezTo>
                  <a:pt x="234370" y="219218"/>
                  <a:pt x="267573" y="250615"/>
                  <a:pt x="273408" y="261729"/>
                </a:cubicBezTo>
                <a:cubicBezTo>
                  <a:pt x="269379" y="263952"/>
                  <a:pt x="247846" y="260062"/>
                  <a:pt x="243678" y="262146"/>
                </a:cubicBezTo>
                <a:cubicBezTo>
                  <a:pt x="248957" y="271177"/>
                  <a:pt x="271880" y="286042"/>
                  <a:pt x="277993" y="294794"/>
                </a:cubicBezTo>
                <a:cubicBezTo>
                  <a:pt x="272158" y="297295"/>
                  <a:pt x="246734" y="288404"/>
                  <a:pt x="240482" y="290487"/>
                </a:cubicBezTo>
                <a:cubicBezTo>
                  <a:pt x="249652" y="306325"/>
                  <a:pt x="279243" y="332721"/>
                  <a:pt x="290913" y="347586"/>
                </a:cubicBezTo>
                <a:cubicBezTo>
                  <a:pt x="283828" y="350226"/>
                  <a:pt x="244372" y="341474"/>
                  <a:pt x="237009" y="343557"/>
                </a:cubicBezTo>
                <a:cubicBezTo>
                  <a:pt x="247290" y="359256"/>
                  <a:pt x="290913" y="385652"/>
                  <a:pt x="303833" y="400240"/>
                </a:cubicBezTo>
                <a:cubicBezTo>
                  <a:pt x="295636" y="403018"/>
                  <a:pt x="271741" y="399545"/>
                  <a:pt x="263128" y="401629"/>
                </a:cubicBezTo>
                <a:cubicBezTo>
                  <a:pt x="274381" y="417189"/>
                  <a:pt x="302583" y="438306"/>
                  <a:pt x="316753" y="452893"/>
                </a:cubicBezTo>
                <a:cubicBezTo>
                  <a:pt x="307445" y="455671"/>
                  <a:pt x="286884" y="453727"/>
                  <a:pt x="276881" y="456088"/>
                </a:cubicBezTo>
                <a:cubicBezTo>
                  <a:pt x="289246" y="471648"/>
                  <a:pt x="314114" y="491098"/>
                  <a:pt x="329674" y="505685"/>
                </a:cubicBezTo>
                <a:cubicBezTo>
                  <a:pt x="319254" y="508603"/>
                  <a:pt x="281327" y="497766"/>
                  <a:pt x="270213" y="500128"/>
                </a:cubicBezTo>
                <a:cubicBezTo>
                  <a:pt x="283689" y="515549"/>
                  <a:pt x="325784" y="544029"/>
                  <a:pt x="342594" y="558477"/>
                </a:cubicBezTo>
                <a:cubicBezTo>
                  <a:pt x="330924" y="561395"/>
                  <a:pt x="299665" y="555838"/>
                  <a:pt x="287301" y="558200"/>
                </a:cubicBezTo>
                <a:cubicBezTo>
                  <a:pt x="301749" y="573621"/>
                  <a:pt x="337315" y="596821"/>
                  <a:pt x="355514" y="611270"/>
                </a:cubicBezTo>
                <a:cubicBezTo>
                  <a:pt x="342732" y="614187"/>
                  <a:pt x="329535" y="616966"/>
                  <a:pt x="315920" y="619327"/>
                </a:cubicBezTo>
                <a:cubicBezTo>
                  <a:pt x="331479" y="634748"/>
                  <a:pt x="348845" y="649614"/>
                  <a:pt x="368434" y="664062"/>
                </a:cubicBezTo>
                <a:cubicBezTo>
                  <a:pt x="259654" y="687541"/>
                  <a:pt x="121700" y="692403"/>
                  <a:pt x="0" y="672120"/>
                </a:cubicBezTo>
                <a:cubicBezTo>
                  <a:pt x="15977" y="656421"/>
                  <a:pt x="30425" y="640305"/>
                  <a:pt x="43484" y="624190"/>
                </a:cubicBezTo>
                <a:cubicBezTo>
                  <a:pt x="33203" y="622801"/>
                  <a:pt x="23062" y="621134"/>
                  <a:pt x="12920" y="619327"/>
                </a:cubicBezTo>
                <a:cubicBezTo>
                  <a:pt x="27785" y="603490"/>
                  <a:pt x="41261" y="587513"/>
                  <a:pt x="53348" y="571259"/>
                </a:cubicBezTo>
                <a:cubicBezTo>
                  <a:pt x="44040" y="569869"/>
                  <a:pt x="34871" y="568341"/>
                  <a:pt x="25840" y="566535"/>
                </a:cubicBezTo>
                <a:cubicBezTo>
                  <a:pt x="39733" y="550697"/>
                  <a:pt x="52098" y="534582"/>
                  <a:pt x="63351" y="518327"/>
                </a:cubicBezTo>
                <a:cubicBezTo>
                  <a:pt x="55015" y="516938"/>
                  <a:pt x="46818" y="515410"/>
                  <a:pt x="38761" y="513743"/>
                </a:cubicBezTo>
                <a:cubicBezTo>
                  <a:pt x="51542" y="497905"/>
                  <a:pt x="62934" y="481790"/>
                  <a:pt x="73353" y="465396"/>
                </a:cubicBezTo>
                <a:cubicBezTo>
                  <a:pt x="66129" y="464146"/>
                  <a:pt x="58905" y="462618"/>
                  <a:pt x="51681" y="460951"/>
                </a:cubicBezTo>
                <a:cubicBezTo>
                  <a:pt x="63351" y="444974"/>
                  <a:pt x="84051" y="419134"/>
                  <a:pt x="93637" y="402879"/>
                </a:cubicBezTo>
                <a:cubicBezTo>
                  <a:pt x="87385" y="401629"/>
                  <a:pt x="70853" y="409826"/>
                  <a:pt x="64740" y="408297"/>
                </a:cubicBezTo>
                <a:cubicBezTo>
                  <a:pt x="75298" y="392321"/>
                  <a:pt x="95026" y="367175"/>
                  <a:pt x="103639" y="350643"/>
                </a:cubicBezTo>
                <a:cubicBezTo>
                  <a:pt x="98360" y="349392"/>
                  <a:pt x="82800" y="357033"/>
                  <a:pt x="77660" y="355505"/>
                </a:cubicBezTo>
                <a:cubicBezTo>
                  <a:pt x="87107" y="339390"/>
                  <a:pt x="111142" y="313410"/>
                  <a:pt x="118782" y="296878"/>
                </a:cubicBezTo>
                <a:cubicBezTo>
                  <a:pt x="114476" y="295767"/>
                  <a:pt x="94748" y="304102"/>
                  <a:pt x="90580" y="302713"/>
                </a:cubicBezTo>
                <a:cubicBezTo>
                  <a:pt x="95304" y="293544"/>
                  <a:pt x="121700" y="268120"/>
                  <a:pt x="125868" y="258812"/>
                </a:cubicBezTo>
                <a:cubicBezTo>
                  <a:pt x="122950" y="257701"/>
                  <a:pt x="98082" y="272844"/>
                  <a:pt x="95165" y="271593"/>
                </a:cubicBezTo>
                <a:cubicBezTo>
                  <a:pt x="100166" y="259090"/>
                  <a:pt x="115031" y="238251"/>
                  <a:pt x="119477" y="225609"/>
                </a:cubicBezTo>
                <a:cubicBezTo>
                  <a:pt x="116838" y="224775"/>
                  <a:pt x="103778" y="231999"/>
                  <a:pt x="101139" y="231027"/>
                </a:cubicBezTo>
                <a:cubicBezTo>
                  <a:pt x="117949" y="194628"/>
                  <a:pt x="136843" y="160313"/>
                  <a:pt x="147263" y="121830"/>
                </a:cubicBezTo>
                <a:cubicBezTo>
                  <a:pt x="164906" y="41391"/>
                  <a:pt x="155459" y="82514"/>
                  <a:pt x="166712" y="4298"/>
                </a:cubicBezTo>
                <a:lnTo>
                  <a:pt x="166712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833CD32-F84E-8FA0-E5DE-57FC3A882E01}"/>
              </a:ext>
            </a:extLst>
          </p:cNvPr>
          <p:cNvSpPr/>
          <p:nvPr/>
        </p:nvSpPr>
        <p:spPr>
          <a:xfrm>
            <a:off x="2501607" y="11415831"/>
            <a:ext cx="6953986" cy="3587370"/>
          </a:xfrm>
          <a:custGeom>
            <a:avLst/>
            <a:gdLst>
              <a:gd name="connsiteX0" fmla="*/ 0 w 6953986"/>
              <a:gd name="connsiteY0" fmla="*/ 1564595 h 3587370"/>
              <a:gd name="connsiteX1" fmla="*/ 1457899 w 6953986"/>
              <a:gd name="connsiteY1" fmla="*/ 849260 h 3587370"/>
              <a:gd name="connsiteX2" fmla="*/ 2353978 w 6953986"/>
              <a:gd name="connsiteY2" fmla="*/ 302305 h 3587370"/>
              <a:gd name="connsiteX3" fmla="*/ 2935109 w 6953986"/>
              <a:gd name="connsiteY3" fmla="*/ 0 h 3587370"/>
              <a:gd name="connsiteX4" fmla="*/ 3140860 w 6953986"/>
              <a:gd name="connsiteY4" fmla="*/ 17644 h 3587370"/>
              <a:gd name="connsiteX5" fmla="*/ 3390789 w 6953986"/>
              <a:gd name="connsiteY5" fmla="*/ 85579 h 3587370"/>
              <a:gd name="connsiteX6" fmla="*/ 3593484 w 6953986"/>
              <a:gd name="connsiteY6" fmla="*/ 29453 h 3587370"/>
              <a:gd name="connsiteX7" fmla="*/ 3664059 w 6953986"/>
              <a:gd name="connsiteY7" fmla="*/ 100027 h 3587370"/>
              <a:gd name="connsiteX8" fmla="*/ 3881618 w 6953986"/>
              <a:gd name="connsiteY8" fmla="*/ 26257 h 3587370"/>
              <a:gd name="connsiteX9" fmla="*/ 3954277 w 6953986"/>
              <a:gd name="connsiteY9" fmla="*/ 4862 h 3587370"/>
              <a:gd name="connsiteX10" fmla="*/ 4049998 w 6953986"/>
              <a:gd name="connsiteY10" fmla="*/ 104751 h 3587370"/>
              <a:gd name="connsiteX11" fmla="*/ 4169475 w 6953986"/>
              <a:gd name="connsiteY11" fmla="*/ 200749 h 3587370"/>
              <a:gd name="connsiteX12" fmla="*/ 4239911 w 6953986"/>
              <a:gd name="connsiteY12" fmla="*/ 309529 h 3587370"/>
              <a:gd name="connsiteX13" fmla="*/ 4239911 w 6953986"/>
              <a:gd name="connsiteY13" fmla="*/ 416225 h 3587370"/>
              <a:gd name="connsiteX14" fmla="*/ 4203651 w 6953986"/>
              <a:gd name="connsiteY14" fmla="*/ 778963 h 3587370"/>
              <a:gd name="connsiteX15" fmla="*/ 5312427 w 6953986"/>
              <a:gd name="connsiteY15" fmla="*/ 1376766 h 3587370"/>
              <a:gd name="connsiteX16" fmla="*/ 5585279 w 6953986"/>
              <a:gd name="connsiteY16" fmla="*/ 1807022 h 3587370"/>
              <a:gd name="connsiteX17" fmla="*/ 6711142 w 6953986"/>
              <a:gd name="connsiteY17" fmla="*/ 2038614 h 3587370"/>
              <a:gd name="connsiteX18" fmla="*/ 6953987 w 6953986"/>
              <a:gd name="connsiteY18" fmla="*/ 2484430 h 3587370"/>
              <a:gd name="connsiteX19" fmla="*/ 6162104 w 6953986"/>
              <a:gd name="connsiteY19" fmla="*/ 3209073 h 3587370"/>
              <a:gd name="connsiteX20" fmla="*/ 1621277 w 6953986"/>
              <a:gd name="connsiteY20" fmla="*/ 3587371 h 3587370"/>
              <a:gd name="connsiteX21" fmla="*/ 128368 w 6953986"/>
              <a:gd name="connsiteY21" fmla="*/ 2548892 h 3587370"/>
              <a:gd name="connsiteX22" fmla="*/ 0 w 6953986"/>
              <a:gd name="connsiteY22" fmla="*/ 1564595 h 3587370"/>
              <a:gd name="connsiteX23" fmla="*/ 0 w 6953986"/>
              <a:gd name="connsiteY23" fmla="*/ 1564595 h 358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53986" h="3587370">
                <a:moveTo>
                  <a:pt x="0" y="1564595"/>
                </a:moveTo>
                <a:cubicBezTo>
                  <a:pt x="0" y="1564595"/>
                  <a:pt x="866487" y="1093355"/>
                  <a:pt x="1457899" y="849260"/>
                </a:cubicBezTo>
                <a:cubicBezTo>
                  <a:pt x="1831057" y="695190"/>
                  <a:pt x="2319941" y="315920"/>
                  <a:pt x="2353978" y="302305"/>
                </a:cubicBezTo>
                <a:cubicBezTo>
                  <a:pt x="2442196" y="267018"/>
                  <a:pt x="2935109" y="0"/>
                  <a:pt x="2935109" y="0"/>
                </a:cubicBezTo>
                <a:lnTo>
                  <a:pt x="3140860" y="17644"/>
                </a:lnTo>
                <a:lnTo>
                  <a:pt x="3390789" y="85579"/>
                </a:lnTo>
                <a:lnTo>
                  <a:pt x="3593484" y="29453"/>
                </a:lnTo>
                <a:lnTo>
                  <a:pt x="3664059" y="100027"/>
                </a:lnTo>
                <a:lnTo>
                  <a:pt x="3881618" y="26257"/>
                </a:lnTo>
                <a:lnTo>
                  <a:pt x="3954277" y="4862"/>
                </a:lnTo>
                <a:lnTo>
                  <a:pt x="4049998" y="104751"/>
                </a:lnTo>
                <a:lnTo>
                  <a:pt x="4169475" y="200749"/>
                </a:lnTo>
                <a:lnTo>
                  <a:pt x="4239911" y="309529"/>
                </a:lnTo>
                <a:lnTo>
                  <a:pt x="4239911" y="416225"/>
                </a:lnTo>
                <a:cubicBezTo>
                  <a:pt x="4239911" y="416225"/>
                  <a:pt x="4218516" y="721309"/>
                  <a:pt x="4203651" y="778963"/>
                </a:cubicBezTo>
                <a:cubicBezTo>
                  <a:pt x="4188786" y="836618"/>
                  <a:pt x="5206009" y="1240062"/>
                  <a:pt x="5312427" y="1376766"/>
                </a:cubicBezTo>
                <a:cubicBezTo>
                  <a:pt x="5418845" y="1513470"/>
                  <a:pt x="5585279" y="1807022"/>
                  <a:pt x="5585279" y="1807022"/>
                </a:cubicBezTo>
                <a:lnTo>
                  <a:pt x="6711142" y="2038614"/>
                </a:lnTo>
                <a:lnTo>
                  <a:pt x="6953987" y="2484430"/>
                </a:lnTo>
                <a:lnTo>
                  <a:pt x="6162104" y="3209073"/>
                </a:lnTo>
                <a:lnTo>
                  <a:pt x="1621277" y="3587371"/>
                </a:lnTo>
                <a:cubicBezTo>
                  <a:pt x="1621277" y="3587371"/>
                  <a:pt x="6807" y="2655171"/>
                  <a:pt x="128368" y="2548892"/>
                </a:cubicBezTo>
                <a:cubicBezTo>
                  <a:pt x="249652" y="2442335"/>
                  <a:pt x="0" y="1564595"/>
                  <a:pt x="0" y="1564595"/>
                </a:cubicBezTo>
                <a:lnTo>
                  <a:pt x="0" y="15645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644106B7-63D7-2381-910A-B50D8D08C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6299" y="10167545"/>
            <a:ext cx="723900" cy="146685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C991229-1824-30A3-3878-F0DC394ED8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058" y="3142381"/>
            <a:ext cx="1924050" cy="184785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292402" y="3213483"/>
            <a:ext cx="1547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uture" panose="020B0804020202020204" pitchFamily="34" charset="0"/>
              </a:rPr>
              <a:t>Event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4138978" y="1833472"/>
            <a:ext cx="3126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ture" panose="020B0804020202020204" pitchFamily="34" charset="0"/>
              </a:rPr>
              <a:t>GALA DINNER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4397027" y="2622701"/>
            <a:ext cx="62750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50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400" dirty="0">
              <a:latin typeface="Montserrat" panose="00000500000000000000" pitchFamily="50" charset="0"/>
            </a:endParaRPr>
          </a:p>
        </p:txBody>
      </p:sp>
      <p:pic>
        <p:nvPicPr>
          <p:cNvPr id="2" name="Picture 1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590DE3F5-16D4-B9A2-D2F6-2E5F07401C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7909320">
            <a:off x="-687649" y="4011335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3" name="Picture 2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CC7FA88A-3F03-D6FC-B31B-7AA6B47A58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1113692">
            <a:off x="-1328987" y="2575528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5" name="Picture 4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41ECCB7B-E78C-834B-F40E-57BBDC4540E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14325271">
            <a:off x="-669165" y="1187291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7" name="Picture 6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63D803BD-6B3C-CCAE-B65D-7D81D2C388F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17594764">
            <a:off x="809570" y="879504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9" name="Picture 8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88C3D485-DEED-6A0E-077D-5F61224C9D8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20810599">
            <a:off x="2399763" y="1194137"/>
            <a:ext cx="1397801" cy="2481935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11" name="Picture 10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92896BB3-00DF-54BE-994C-5E7F8382A3A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1794091">
            <a:off x="2060297" y="3400010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15" name="Picture 14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99137C7E-DE0C-726A-7A6E-78DF7398663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5467120">
            <a:off x="806373" y="4370545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25ECA0D-AD3E-64BB-FA08-16B29C616B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90065" y="4293048"/>
            <a:ext cx="2352092" cy="238263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C25E2AE-A752-51D7-8F8A-1AB49C6B688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38649" y="4877691"/>
            <a:ext cx="3004505" cy="242892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7DDCF96-8AD7-2902-B402-67F975D14DA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02894" y="5427912"/>
            <a:ext cx="1257300" cy="124777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AF17E20-7B64-52E6-FAAB-D1D3E244123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905341" y="3951806"/>
            <a:ext cx="647700" cy="65722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60FD9EA3-E461-1D5E-45BA-A162C2BCC35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20525915">
            <a:off x="10378234" y="4154393"/>
            <a:ext cx="1746362" cy="174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55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833">
        <p159:morph option="byObject"/>
      </p:transition>
    </mc:Choice>
    <mc:Fallback xmlns="">
      <p:transition spd="med" advTm="833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raphic 97">
            <a:extLst>
              <a:ext uri="{FF2B5EF4-FFF2-40B4-BE49-F238E27FC236}">
                <a16:creationId xmlns:a16="http://schemas.microsoft.com/office/drawing/2014/main" id="{3514780C-A247-7260-728A-36A4328D9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296" y="12722369"/>
            <a:ext cx="2343150" cy="250507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7691CF40-24BE-A157-02C3-9CFDF616F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22529" y="11968832"/>
            <a:ext cx="1962150" cy="424815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9160807B-0E38-FE59-8CDE-A9D26496DD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077" y="12440644"/>
            <a:ext cx="2609850" cy="249555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06D910F6-9492-F6E4-15A9-BD50569D5A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39421" y="10474469"/>
            <a:ext cx="2590800" cy="22479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BED042B7-B7D5-3F46-E595-A2C399B91C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64779" y="7762985"/>
            <a:ext cx="4620435" cy="392488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94E1E52F-8455-D07D-98FC-5DCBF52F27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55662" y="12184689"/>
            <a:ext cx="1285875" cy="581025"/>
          </a:xfrm>
          <a:prstGeom prst="rect">
            <a:avLst/>
          </a:pr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31753AF-D229-4112-9666-686982EFA857}"/>
              </a:ext>
            </a:extLst>
          </p:cNvPr>
          <p:cNvSpPr/>
          <p:nvPr/>
        </p:nvSpPr>
        <p:spPr>
          <a:xfrm>
            <a:off x="2234447" y="4572461"/>
            <a:ext cx="8952999" cy="2270190"/>
          </a:xfrm>
          <a:custGeom>
            <a:avLst/>
            <a:gdLst>
              <a:gd name="connsiteX0" fmla="*/ 4493976 w 8952999"/>
              <a:gd name="connsiteY0" fmla="*/ 0 h 2270190"/>
              <a:gd name="connsiteX1" fmla="*/ 4881940 w 8952999"/>
              <a:gd name="connsiteY1" fmla="*/ 158928 h 2270190"/>
              <a:gd name="connsiteX2" fmla="*/ 5870253 w 8952999"/>
              <a:gd name="connsiteY2" fmla="*/ 758659 h 2270190"/>
              <a:gd name="connsiteX3" fmla="*/ 7245708 w 8952999"/>
              <a:gd name="connsiteY3" fmla="*/ 800601 h 2270190"/>
              <a:gd name="connsiteX4" fmla="*/ 8952999 w 8952999"/>
              <a:gd name="connsiteY4" fmla="*/ 758659 h 2270190"/>
              <a:gd name="connsiteX5" fmla="*/ 5606716 w 8952999"/>
              <a:gd name="connsiteY5" fmla="*/ 2221159 h 2270190"/>
              <a:gd name="connsiteX6" fmla="*/ 5473004 w 8952999"/>
              <a:gd name="connsiteY6" fmla="*/ 2270190 h 2270190"/>
              <a:gd name="connsiteX7" fmla="*/ 4543439 w 8952999"/>
              <a:gd name="connsiteY7" fmla="*/ 2270190 h 2270190"/>
              <a:gd name="connsiteX8" fmla="*/ 4436704 w 8952999"/>
              <a:gd name="connsiteY8" fmla="*/ 2248440 h 2270190"/>
              <a:gd name="connsiteX9" fmla="*/ 2066061 w 8952999"/>
              <a:gd name="connsiteY9" fmla="*/ 1455433 h 2270190"/>
              <a:gd name="connsiteX10" fmla="*/ 0 w 8952999"/>
              <a:gd name="connsiteY10" fmla="*/ 392899 h 2270190"/>
              <a:gd name="connsiteX11" fmla="*/ 2344853 w 8952999"/>
              <a:gd name="connsiteY11" fmla="*/ 514819 h 2270190"/>
              <a:gd name="connsiteX12" fmla="*/ 4493976 w 8952999"/>
              <a:gd name="connsiteY12" fmla="*/ 0 h 227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52999" h="2270190">
                <a:moveTo>
                  <a:pt x="4493976" y="0"/>
                </a:moveTo>
                <a:cubicBezTo>
                  <a:pt x="4493976" y="0"/>
                  <a:pt x="4554010" y="71754"/>
                  <a:pt x="4881940" y="158928"/>
                </a:cubicBezTo>
                <a:cubicBezTo>
                  <a:pt x="5209870" y="246102"/>
                  <a:pt x="5345565" y="671691"/>
                  <a:pt x="5870253" y="758659"/>
                </a:cubicBezTo>
                <a:cubicBezTo>
                  <a:pt x="6394941" y="845627"/>
                  <a:pt x="7116592" y="834319"/>
                  <a:pt x="7245708" y="800601"/>
                </a:cubicBezTo>
                <a:cubicBezTo>
                  <a:pt x="7374824" y="766883"/>
                  <a:pt x="8952999" y="758659"/>
                  <a:pt x="8952999" y="758659"/>
                </a:cubicBezTo>
                <a:cubicBezTo>
                  <a:pt x="8952999" y="758659"/>
                  <a:pt x="6567011" y="1854616"/>
                  <a:pt x="5606716" y="2221159"/>
                </a:cubicBezTo>
                <a:lnTo>
                  <a:pt x="5473004" y="2270190"/>
                </a:lnTo>
                <a:lnTo>
                  <a:pt x="4543439" y="2270190"/>
                </a:lnTo>
                <a:lnTo>
                  <a:pt x="4436704" y="2248440"/>
                </a:lnTo>
                <a:cubicBezTo>
                  <a:pt x="3575643" y="2049161"/>
                  <a:pt x="2541418" y="1567806"/>
                  <a:pt x="2066061" y="1455433"/>
                </a:cubicBezTo>
                <a:cubicBezTo>
                  <a:pt x="1374632" y="1291982"/>
                  <a:pt x="0" y="392899"/>
                  <a:pt x="0" y="392899"/>
                </a:cubicBezTo>
                <a:cubicBezTo>
                  <a:pt x="0" y="392899"/>
                  <a:pt x="2000475" y="567041"/>
                  <a:pt x="2344853" y="514819"/>
                </a:cubicBezTo>
                <a:cubicBezTo>
                  <a:pt x="2689230" y="462597"/>
                  <a:pt x="4493976" y="0"/>
                  <a:pt x="4493976" y="0"/>
                </a:cubicBezTo>
                <a:close/>
              </a:path>
            </a:pathLst>
          </a:custGeom>
          <a:solidFill>
            <a:srgbClr val="F38532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574B6EAC-211A-46B5-A851-F47BCF60330A}"/>
              </a:ext>
            </a:extLst>
          </p:cNvPr>
          <p:cNvSpPr/>
          <p:nvPr/>
        </p:nvSpPr>
        <p:spPr>
          <a:xfrm>
            <a:off x="-502918" y="4359385"/>
            <a:ext cx="10277025" cy="2483266"/>
          </a:xfrm>
          <a:custGeom>
            <a:avLst/>
            <a:gdLst>
              <a:gd name="connsiteX0" fmla="*/ 1496917 w 10277025"/>
              <a:gd name="connsiteY0" fmla="*/ 6 h 2483266"/>
              <a:gd name="connsiteX1" fmla="*/ 1728738 w 10277025"/>
              <a:gd name="connsiteY1" fmla="*/ 63400 h 2483266"/>
              <a:gd name="connsiteX2" fmla="*/ 2929316 w 10277025"/>
              <a:gd name="connsiteY2" fmla="*/ 597957 h 2483266"/>
              <a:gd name="connsiteX3" fmla="*/ 5788009 w 10277025"/>
              <a:gd name="connsiteY3" fmla="*/ 1915432 h 2483266"/>
              <a:gd name="connsiteX4" fmla="*/ 7837992 w 10277025"/>
              <a:gd name="connsiteY4" fmla="*/ 2290650 h 2483266"/>
              <a:gd name="connsiteX5" fmla="*/ 9898739 w 10277025"/>
              <a:gd name="connsiteY5" fmla="*/ 1785905 h 2483266"/>
              <a:gd name="connsiteX6" fmla="*/ 10277025 w 10277025"/>
              <a:gd name="connsiteY6" fmla="*/ 2483266 h 2483266"/>
              <a:gd name="connsiteX7" fmla="*/ 518940 w 10277025"/>
              <a:gd name="connsiteY7" fmla="*/ 2483266 h 2483266"/>
              <a:gd name="connsiteX8" fmla="*/ 488547 w 10277025"/>
              <a:gd name="connsiteY8" fmla="*/ 2419974 h 2483266"/>
              <a:gd name="connsiteX9" fmla="*/ 0 w 10277025"/>
              <a:gd name="connsiteY9" fmla="*/ 549846 h 2483266"/>
              <a:gd name="connsiteX10" fmla="*/ 440312 w 10277025"/>
              <a:gd name="connsiteY10" fmla="*/ 360490 h 2483266"/>
              <a:gd name="connsiteX11" fmla="*/ 1496917 w 10277025"/>
              <a:gd name="connsiteY11" fmla="*/ 6 h 248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7025" h="2483266">
                <a:moveTo>
                  <a:pt x="1496917" y="6"/>
                </a:moveTo>
                <a:cubicBezTo>
                  <a:pt x="1570201" y="381"/>
                  <a:pt x="1646381" y="18837"/>
                  <a:pt x="1728738" y="63400"/>
                </a:cubicBezTo>
                <a:cubicBezTo>
                  <a:pt x="2167974" y="300867"/>
                  <a:pt x="2460797" y="508932"/>
                  <a:pt x="2929316" y="597957"/>
                </a:cubicBezTo>
                <a:cubicBezTo>
                  <a:pt x="3397834" y="686981"/>
                  <a:pt x="5788009" y="1915432"/>
                  <a:pt x="5788009" y="1915432"/>
                </a:cubicBezTo>
                <a:cubicBezTo>
                  <a:pt x="5788009" y="1915432"/>
                  <a:pt x="7515886" y="2290650"/>
                  <a:pt x="7837992" y="2290650"/>
                </a:cubicBezTo>
                <a:cubicBezTo>
                  <a:pt x="8160097" y="2290650"/>
                  <a:pt x="9898739" y="1785905"/>
                  <a:pt x="9898739" y="1785905"/>
                </a:cubicBezTo>
                <a:lnTo>
                  <a:pt x="10277025" y="2483266"/>
                </a:lnTo>
                <a:lnTo>
                  <a:pt x="518940" y="2483266"/>
                </a:lnTo>
                <a:lnTo>
                  <a:pt x="488547" y="2419974"/>
                </a:lnTo>
                <a:cubicBezTo>
                  <a:pt x="227854" y="1837582"/>
                  <a:pt x="59184" y="1208662"/>
                  <a:pt x="0" y="549846"/>
                </a:cubicBezTo>
                <a:cubicBezTo>
                  <a:pt x="147704" y="441085"/>
                  <a:pt x="296700" y="367480"/>
                  <a:pt x="440312" y="360490"/>
                </a:cubicBezTo>
                <a:cubicBezTo>
                  <a:pt x="916152" y="336268"/>
                  <a:pt x="1179350" y="-1620"/>
                  <a:pt x="1496917" y="6"/>
                </a:cubicBezTo>
                <a:close/>
              </a:path>
            </a:pathLst>
          </a:custGeom>
          <a:solidFill>
            <a:srgbClr val="F0743E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67EE097-3EF6-AB75-6A10-8851FBF1A655}"/>
              </a:ext>
            </a:extLst>
          </p:cNvPr>
          <p:cNvSpPr/>
          <p:nvPr/>
        </p:nvSpPr>
        <p:spPr>
          <a:xfrm>
            <a:off x="6233448" y="4425664"/>
            <a:ext cx="6598632" cy="2416987"/>
          </a:xfrm>
          <a:custGeom>
            <a:avLst/>
            <a:gdLst>
              <a:gd name="connsiteX0" fmla="*/ 6598632 w 6598632"/>
              <a:gd name="connsiteY0" fmla="*/ 0 h 2416987"/>
              <a:gd name="connsiteX1" fmla="*/ 6110935 w 6598632"/>
              <a:gd name="connsiteY1" fmla="*/ 2274416 h 2416987"/>
              <a:gd name="connsiteX2" fmla="*/ 6042637 w 6598632"/>
              <a:gd name="connsiteY2" fmla="*/ 2416987 h 2416987"/>
              <a:gd name="connsiteX3" fmla="*/ 0 w 6598632"/>
              <a:gd name="connsiteY3" fmla="*/ 2416987 h 2416987"/>
              <a:gd name="connsiteX4" fmla="*/ 69744 w 6598632"/>
              <a:gd name="connsiteY4" fmla="*/ 2383351 h 2416987"/>
              <a:gd name="connsiteX5" fmla="*/ 877768 w 6598632"/>
              <a:gd name="connsiteY5" fmla="*/ 1957299 h 2416987"/>
              <a:gd name="connsiteX6" fmla="*/ 1835426 w 6598632"/>
              <a:gd name="connsiteY6" fmla="*/ 1749439 h 2416987"/>
              <a:gd name="connsiteX7" fmla="*/ 2673377 w 6598632"/>
              <a:gd name="connsiteY7" fmla="*/ 1511767 h 2416987"/>
              <a:gd name="connsiteX8" fmla="*/ 3690889 w 6598632"/>
              <a:gd name="connsiteY8" fmla="*/ 947398 h 2416987"/>
              <a:gd name="connsiteX9" fmla="*/ 5099430 w 6598632"/>
              <a:gd name="connsiteY9" fmla="*/ 686083 h 2416987"/>
              <a:gd name="connsiteX10" fmla="*/ 6598632 w 6598632"/>
              <a:gd name="connsiteY10" fmla="*/ 0 h 24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98632" h="2416987">
                <a:moveTo>
                  <a:pt x="6598632" y="0"/>
                </a:moveTo>
                <a:cubicBezTo>
                  <a:pt x="6592278" y="804688"/>
                  <a:pt x="6419535" y="1572338"/>
                  <a:pt x="6110935" y="2274416"/>
                </a:cubicBezTo>
                <a:lnTo>
                  <a:pt x="6042637" y="2416987"/>
                </a:lnTo>
                <a:lnTo>
                  <a:pt x="0" y="2416987"/>
                </a:lnTo>
                <a:lnTo>
                  <a:pt x="69744" y="2383351"/>
                </a:lnTo>
                <a:cubicBezTo>
                  <a:pt x="423254" y="2207911"/>
                  <a:pt x="877768" y="1957299"/>
                  <a:pt x="877768" y="1957299"/>
                </a:cubicBezTo>
                <a:cubicBezTo>
                  <a:pt x="877768" y="1957299"/>
                  <a:pt x="1476304" y="1779045"/>
                  <a:pt x="1835426" y="1749439"/>
                </a:cubicBezTo>
                <a:cubicBezTo>
                  <a:pt x="2194548" y="1719627"/>
                  <a:pt x="2463889" y="1630603"/>
                  <a:pt x="2673377" y="1511767"/>
                </a:cubicBezTo>
                <a:cubicBezTo>
                  <a:pt x="2882865" y="1392931"/>
                  <a:pt x="3298100" y="1053693"/>
                  <a:pt x="3690889" y="947398"/>
                </a:cubicBezTo>
                <a:cubicBezTo>
                  <a:pt x="3802455" y="917175"/>
                  <a:pt x="4425418" y="920465"/>
                  <a:pt x="5099430" y="686083"/>
                </a:cubicBezTo>
                <a:cubicBezTo>
                  <a:pt x="5647576" y="495493"/>
                  <a:pt x="6229828" y="84912"/>
                  <a:pt x="6598632" y="0"/>
                </a:cubicBezTo>
                <a:close/>
              </a:path>
            </a:pathLst>
          </a:custGeom>
          <a:solidFill>
            <a:srgbClr val="DC5541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2079FD07-50BF-CB28-4AA2-B5428BAA5D65}"/>
              </a:ext>
            </a:extLst>
          </p:cNvPr>
          <p:cNvSpPr/>
          <p:nvPr/>
        </p:nvSpPr>
        <p:spPr>
          <a:xfrm>
            <a:off x="1942263" y="4955630"/>
            <a:ext cx="1152676" cy="2143307"/>
          </a:xfrm>
          <a:custGeom>
            <a:avLst/>
            <a:gdLst>
              <a:gd name="connsiteX0" fmla="*/ 631006 w 1152676"/>
              <a:gd name="connsiteY0" fmla="*/ 13495 h 2143307"/>
              <a:gd name="connsiteX1" fmla="*/ 595996 w 1152676"/>
              <a:gd name="connsiteY1" fmla="*/ 32111 h 2143307"/>
              <a:gd name="connsiteX2" fmla="*/ 525977 w 1152676"/>
              <a:gd name="connsiteY2" fmla="*/ 345669 h 2143307"/>
              <a:gd name="connsiteX3" fmla="*/ 315642 w 1152676"/>
              <a:gd name="connsiteY3" fmla="*/ 698266 h 2143307"/>
              <a:gd name="connsiteX4" fmla="*/ 435119 w 1152676"/>
              <a:gd name="connsiteY4" fmla="*/ 650058 h 2143307"/>
              <a:gd name="connsiteX5" fmla="*/ 296887 w 1152676"/>
              <a:gd name="connsiteY5" fmla="*/ 819271 h 2143307"/>
              <a:gd name="connsiteX6" fmla="*/ 390107 w 1152676"/>
              <a:gd name="connsiteY6" fmla="*/ 820383 h 2143307"/>
              <a:gd name="connsiteX7" fmla="*/ 282855 w 1152676"/>
              <a:gd name="connsiteY7" fmla="*/ 922633 h 2143307"/>
              <a:gd name="connsiteX8" fmla="*/ 400110 w 1152676"/>
              <a:gd name="connsiteY8" fmla="*/ 909296 h 2143307"/>
              <a:gd name="connsiteX9" fmla="*/ 242427 w 1152676"/>
              <a:gd name="connsiteY9" fmla="*/ 1087817 h 2143307"/>
              <a:gd name="connsiteX10" fmla="*/ 411085 w 1152676"/>
              <a:gd name="connsiteY10" fmla="*/ 1075452 h 2143307"/>
              <a:gd name="connsiteX11" fmla="*/ 202000 w 1152676"/>
              <a:gd name="connsiteY11" fmla="*/ 1253001 h 2143307"/>
              <a:gd name="connsiteX12" fmla="*/ 329535 w 1152676"/>
              <a:gd name="connsiteY12" fmla="*/ 1257586 h 2143307"/>
              <a:gd name="connsiteX13" fmla="*/ 161572 w 1152676"/>
              <a:gd name="connsiteY13" fmla="*/ 1418046 h 2143307"/>
              <a:gd name="connsiteX14" fmla="*/ 286051 w 1152676"/>
              <a:gd name="connsiteY14" fmla="*/ 1427910 h 2143307"/>
              <a:gd name="connsiteX15" fmla="*/ 121144 w 1152676"/>
              <a:gd name="connsiteY15" fmla="*/ 1583230 h 2143307"/>
              <a:gd name="connsiteX16" fmla="*/ 307306 w 1152676"/>
              <a:gd name="connsiteY16" fmla="*/ 1565725 h 2143307"/>
              <a:gd name="connsiteX17" fmla="*/ 80717 w 1152676"/>
              <a:gd name="connsiteY17" fmla="*/ 1748275 h 2143307"/>
              <a:gd name="connsiteX18" fmla="*/ 253819 w 1152676"/>
              <a:gd name="connsiteY18" fmla="*/ 1747442 h 2143307"/>
              <a:gd name="connsiteX19" fmla="*/ 40289 w 1152676"/>
              <a:gd name="connsiteY19" fmla="*/ 1913321 h 2143307"/>
              <a:gd name="connsiteX20" fmla="*/ 164212 w 1152676"/>
              <a:gd name="connsiteY20" fmla="*/ 1938328 h 2143307"/>
              <a:gd name="connsiteX21" fmla="*/ 0 w 1152676"/>
              <a:gd name="connsiteY21" fmla="*/ 2078366 h 2143307"/>
              <a:gd name="connsiteX22" fmla="*/ 1152677 w 1152676"/>
              <a:gd name="connsiteY22" fmla="*/ 2103512 h 2143307"/>
              <a:gd name="connsiteX23" fmla="*/ 1016667 w 1152676"/>
              <a:gd name="connsiteY23" fmla="*/ 1953471 h 2143307"/>
              <a:gd name="connsiteX24" fmla="*/ 1112249 w 1152676"/>
              <a:gd name="connsiteY24" fmla="*/ 1938466 h 2143307"/>
              <a:gd name="connsiteX25" fmla="*/ 985548 w 1152676"/>
              <a:gd name="connsiteY25" fmla="*/ 1788148 h 2143307"/>
              <a:gd name="connsiteX26" fmla="*/ 1071821 w 1152676"/>
              <a:gd name="connsiteY26" fmla="*/ 1773421 h 2143307"/>
              <a:gd name="connsiteX27" fmla="*/ 954428 w 1152676"/>
              <a:gd name="connsiteY27" fmla="*/ 1622686 h 2143307"/>
              <a:gd name="connsiteX28" fmla="*/ 1031394 w 1152676"/>
              <a:gd name="connsiteY28" fmla="*/ 1608376 h 2143307"/>
              <a:gd name="connsiteX29" fmla="*/ 923308 w 1152676"/>
              <a:gd name="connsiteY29" fmla="*/ 1457224 h 2143307"/>
              <a:gd name="connsiteX30" fmla="*/ 990966 w 1152676"/>
              <a:gd name="connsiteY30" fmla="*/ 1443331 h 2143307"/>
              <a:gd name="connsiteX31" fmla="*/ 859958 w 1152676"/>
              <a:gd name="connsiteY31" fmla="*/ 1261476 h 2143307"/>
              <a:gd name="connsiteX32" fmla="*/ 950538 w 1152676"/>
              <a:gd name="connsiteY32" fmla="*/ 1278286 h 2143307"/>
              <a:gd name="connsiteX33" fmla="*/ 828838 w 1152676"/>
              <a:gd name="connsiteY33" fmla="*/ 1098098 h 2143307"/>
              <a:gd name="connsiteX34" fmla="*/ 910110 w 1152676"/>
              <a:gd name="connsiteY34" fmla="*/ 1113241 h 2143307"/>
              <a:gd name="connsiteX35" fmla="*/ 781464 w 1152676"/>
              <a:gd name="connsiteY35" fmla="*/ 929857 h 2143307"/>
              <a:gd name="connsiteX36" fmla="*/ 869682 w 1152676"/>
              <a:gd name="connsiteY36" fmla="*/ 948195 h 2143307"/>
              <a:gd name="connsiteX37" fmla="*/ 759375 w 1152676"/>
              <a:gd name="connsiteY37" fmla="*/ 810797 h 2143307"/>
              <a:gd name="connsiteX38" fmla="*/ 855651 w 1152676"/>
              <a:gd name="connsiteY38" fmla="*/ 850947 h 2143307"/>
              <a:gd name="connsiteX39" fmla="*/ 779658 w 1152676"/>
              <a:gd name="connsiteY39" fmla="*/ 707018 h 2143307"/>
              <a:gd name="connsiteX40" fmla="*/ 836896 w 1152676"/>
              <a:gd name="connsiteY40" fmla="*/ 723967 h 2143307"/>
              <a:gd name="connsiteX41" fmla="*/ 692829 w 1152676"/>
              <a:gd name="connsiteY41" fmla="*/ 382485 h 2143307"/>
              <a:gd name="connsiteX42" fmla="*/ 631006 w 1152676"/>
              <a:gd name="connsiteY42" fmla="*/ 13495 h 2143307"/>
              <a:gd name="connsiteX43" fmla="*/ 631006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631006" y="13495"/>
                </a:moveTo>
                <a:cubicBezTo>
                  <a:pt x="628366" y="-6094"/>
                  <a:pt x="600998" y="-7900"/>
                  <a:pt x="595996" y="32111"/>
                </a:cubicBezTo>
                <a:cubicBezTo>
                  <a:pt x="570851" y="234945"/>
                  <a:pt x="570434" y="210077"/>
                  <a:pt x="525977" y="345669"/>
                </a:cubicBezTo>
                <a:cubicBezTo>
                  <a:pt x="487217" y="481818"/>
                  <a:pt x="388162" y="579761"/>
                  <a:pt x="315642" y="698266"/>
                </a:cubicBezTo>
                <a:cubicBezTo>
                  <a:pt x="326339" y="703406"/>
                  <a:pt x="424005" y="645474"/>
                  <a:pt x="435119" y="650058"/>
                </a:cubicBezTo>
                <a:cubicBezTo>
                  <a:pt x="419143" y="686318"/>
                  <a:pt x="315364" y="784539"/>
                  <a:pt x="296887" y="819271"/>
                </a:cubicBezTo>
                <a:cubicBezTo>
                  <a:pt x="309529" y="826218"/>
                  <a:pt x="376909" y="814270"/>
                  <a:pt x="390107" y="820383"/>
                </a:cubicBezTo>
                <a:cubicBezTo>
                  <a:pt x="373713" y="848863"/>
                  <a:pt x="301749" y="895264"/>
                  <a:pt x="282855" y="922633"/>
                </a:cubicBezTo>
                <a:cubicBezTo>
                  <a:pt x="301333" y="930413"/>
                  <a:pt x="380660" y="902766"/>
                  <a:pt x="400110" y="909296"/>
                </a:cubicBezTo>
                <a:cubicBezTo>
                  <a:pt x="371352" y="958754"/>
                  <a:pt x="278687" y="1041415"/>
                  <a:pt x="242427" y="1087817"/>
                </a:cubicBezTo>
                <a:cubicBezTo>
                  <a:pt x="264378" y="1096014"/>
                  <a:pt x="387884" y="1068645"/>
                  <a:pt x="411085" y="1075452"/>
                </a:cubicBezTo>
                <a:cubicBezTo>
                  <a:pt x="378993" y="1124494"/>
                  <a:pt x="242289" y="1207016"/>
                  <a:pt x="202000" y="1253001"/>
                </a:cubicBezTo>
                <a:cubicBezTo>
                  <a:pt x="227562" y="1261476"/>
                  <a:pt x="302444" y="1250639"/>
                  <a:pt x="329535" y="1257586"/>
                </a:cubicBezTo>
                <a:cubicBezTo>
                  <a:pt x="294108" y="1306349"/>
                  <a:pt x="206168" y="1372339"/>
                  <a:pt x="161572" y="1418046"/>
                </a:cubicBezTo>
                <a:cubicBezTo>
                  <a:pt x="190747" y="1426799"/>
                  <a:pt x="255209" y="1420825"/>
                  <a:pt x="286051" y="1427910"/>
                </a:cubicBezTo>
                <a:cubicBezTo>
                  <a:pt x="247290" y="1476534"/>
                  <a:pt x="169769" y="1537662"/>
                  <a:pt x="121144" y="1583230"/>
                </a:cubicBezTo>
                <a:cubicBezTo>
                  <a:pt x="153931" y="1592261"/>
                  <a:pt x="272436" y="1558501"/>
                  <a:pt x="307306" y="1565725"/>
                </a:cubicBezTo>
                <a:cubicBezTo>
                  <a:pt x="265211" y="1614072"/>
                  <a:pt x="133648" y="1702985"/>
                  <a:pt x="80717" y="1748275"/>
                </a:cubicBezTo>
                <a:cubicBezTo>
                  <a:pt x="117115" y="1757445"/>
                  <a:pt x="215198" y="1740079"/>
                  <a:pt x="253819" y="1747442"/>
                </a:cubicBezTo>
                <a:cubicBezTo>
                  <a:pt x="208390" y="1795650"/>
                  <a:pt x="97249" y="1868169"/>
                  <a:pt x="40289" y="1913321"/>
                </a:cubicBezTo>
                <a:cubicBezTo>
                  <a:pt x="80300" y="1922629"/>
                  <a:pt x="121700" y="1930964"/>
                  <a:pt x="164212" y="1938328"/>
                </a:cubicBezTo>
                <a:cubicBezTo>
                  <a:pt x="115448" y="1986396"/>
                  <a:pt x="60989" y="2033215"/>
                  <a:pt x="0" y="2078366"/>
                </a:cubicBezTo>
                <a:cubicBezTo>
                  <a:pt x="340232" y="2151719"/>
                  <a:pt x="772017" y="2166862"/>
                  <a:pt x="1152677" y="2103512"/>
                </a:cubicBezTo>
                <a:cubicBezTo>
                  <a:pt x="1102524" y="2054331"/>
                  <a:pt x="1057512" y="2004179"/>
                  <a:pt x="1016667" y="1953471"/>
                </a:cubicBezTo>
                <a:cubicBezTo>
                  <a:pt x="1048759" y="1949025"/>
                  <a:pt x="1080713" y="1944023"/>
                  <a:pt x="1112249" y="1938466"/>
                </a:cubicBezTo>
                <a:cubicBezTo>
                  <a:pt x="1065570" y="1889147"/>
                  <a:pt x="1023614" y="1838856"/>
                  <a:pt x="985548" y="1788148"/>
                </a:cubicBezTo>
                <a:cubicBezTo>
                  <a:pt x="1014583" y="1783841"/>
                  <a:pt x="1043341" y="1778978"/>
                  <a:pt x="1071821" y="1773421"/>
                </a:cubicBezTo>
                <a:cubicBezTo>
                  <a:pt x="1028615" y="1723963"/>
                  <a:pt x="989715" y="1673672"/>
                  <a:pt x="954428" y="1622686"/>
                </a:cubicBezTo>
                <a:cubicBezTo>
                  <a:pt x="980268" y="1618518"/>
                  <a:pt x="1005970" y="1613655"/>
                  <a:pt x="1031394" y="1608376"/>
                </a:cubicBezTo>
                <a:cubicBezTo>
                  <a:pt x="991521" y="1558779"/>
                  <a:pt x="955678" y="1508349"/>
                  <a:pt x="923308" y="1457224"/>
                </a:cubicBezTo>
                <a:cubicBezTo>
                  <a:pt x="946092" y="1453056"/>
                  <a:pt x="968598" y="1448471"/>
                  <a:pt x="990966" y="1443331"/>
                </a:cubicBezTo>
                <a:cubicBezTo>
                  <a:pt x="954567" y="1393595"/>
                  <a:pt x="889549" y="1312740"/>
                  <a:pt x="859958" y="1261476"/>
                </a:cubicBezTo>
                <a:cubicBezTo>
                  <a:pt x="879546" y="1257447"/>
                  <a:pt x="931366" y="1283148"/>
                  <a:pt x="950538" y="1278286"/>
                </a:cubicBezTo>
                <a:cubicBezTo>
                  <a:pt x="917473" y="1228272"/>
                  <a:pt x="855651" y="1149500"/>
                  <a:pt x="828838" y="1098098"/>
                </a:cubicBezTo>
                <a:cubicBezTo>
                  <a:pt x="845370" y="1094346"/>
                  <a:pt x="893995" y="1117964"/>
                  <a:pt x="910110" y="1113241"/>
                </a:cubicBezTo>
                <a:cubicBezTo>
                  <a:pt x="880519" y="1062949"/>
                  <a:pt x="805498" y="981538"/>
                  <a:pt x="781464" y="929857"/>
                </a:cubicBezTo>
                <a:cubicBezTo>
                  <a:pt x="794801" y="926245"/>
                  <a:pt x="856484" y="952502"/>
                  <a:pt x="869682" y="948195"/>
                </a:cubicBezTo>
                <a:cubicBezTo>
                  <a:pt x="854956" y="919715"/>
                  <a:pt x="772573" y="839832"/>
                  <a:pt x="759375" y="810797"/>
                </a:cubicBezTo>
                <a:cubicBezTo>
                  <a:pt x="768683" y="807323"/>
                  <a:pt x="846482" y="854836"/>
                  <a:pt x="855651" y="850947"/>
                </a:cubicBezTo>
                <a:cubicBezTo>
                  <a:pt x="840091" y="811908"/>
                  <a:pt x="793273" y="746890"/>
                  <a:pt x="779658" y="707018"/>
                </a:cubicBezTo>
                <a:cubicBezTo>
                  <a:pt x="787993" y="704379"/>
                  <a:pt x="828560" y="727024"/>
                  <a:pt x="836896" y="723967"/>
                </a:cubicBezTo>
                <a:cubicBezTo>
                  <a:pt x="784381" y="609908"/>
                  <a:pt x="725337" y="502796"/>
                  <a:pt x="692829" y="382485"/>
                </a:cubicBezTo>
                <a:cubicBezTo>
                  <a:pt x="636285" y="129638"/>
                  <a:pt x="665877" y="258145"/>
                  <a:pt x="631006" y="13495"/>
                </a:cubicBezTo>
                <a:lnTo>
                  <a:pt x="631006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9DE05AA-FCB1-CC94-1A5F-BE6AEA4CFAA8}"/>
              </a:ext>
            </a:extLst>
          </p:cNvPr>
          <p:cNvSpPr/>
          <p:nvPr/>
        </p:nvSpPr>
        <p:spPr>
          <a:xfrm>
            <a:off x="1410754" y="5415345"/>
            <a:ext cx="857734" cy="1594608"/>
          </a:xfrm>
          <a:custGeom>
            <a:avLst/>
            <a:gdLst>
              <a:gd name="connsiteX0" fmla="*/ 469573 w 857734"/>
              <a:gd name="connsiteY0" fmla="*/ 10018 h 1594608"/>
              <a:gd name="connsiteX1" fmla="*/ 443594 w 857734"/>
              <a:gd name="connsiteY1" fmla="*/ 23910 h 1594608"/>
              <a:gd name="connsiteX2" fmla="*/ 391496 w 857734"/>
              <a:gd name="connsiteY2" fmla="*/ 257169 h 1594608"/>
              <a:gd name="connsiteX3" fmla="*/ 234925 w 857734"/>
              <a:gd name="connsiteY3" fmla="*/ 519602 h 1594608"/>
              <a:gd name="connsiteX4" fmla="*/ 323839 w 857734"/>
              <a:gd name="connsiteY4" fmla="*/ 483758 h 1594608"/>
              <a:gd name="connsiteX5" fmla="*/ 221033 w 857734"/>
              <a:gd name="connsiteY5" fmla="*/ 609626 h 1594608"/>
              <a:gd name="connsiteX6" fmla="*/ 290357 w 857734"/>
              <a:gd name="connsiteY6" fmla="*/ 610460 h 1594608"/>
              <a:gd name="connsiteX7" fmla="*/ 210613 w 857734"/>
              <a:gd name="connsiteY7" fmla="*/ 686453 h 1594608"/>
              <a:gd name="connsiteX8" fmla="*/ 297859 w 857734"/>
              <a:gd name="connsiteY8" fmla="*/ 676450 h 1594608"/>
              <a:gd name="connsiteX9" fmla="*/ 180466 w 857734"/>
              <a:gd name="connsiteY9" fmla="*/ 809264 h 1594608"/>
              <a:gd name="connsiteX10" fmla="*/ 306056 w 857734"/>
              <a:gd name="connsiteY10" fmla="*/ 799956 h 1594608"/>
              <a:gd name="connsiteX11" fmla="*/ 150458 w 857734"/>
              <a:gd name="connsiteY11" fmla="*/ 932076 h 1594608"/>
              <a:gd name="connsiteX12" fmla="*/ 245345 w 857734"/>
              <a:gd name="connsiteY12" fmla="*/ 935410 h 1594608"/>
              <a:gd name="connsiteX13" fmla="*/ 120450 w 857734"/>
              <a:gd name="connsiteY13" fmla="*/ 1054887 h 1594608"/>
              <a:gd name="connsiteX14" fmla="*/ 213114 w 857734"/>
              <a:gd name="connsiteY14" fmla="*/ 1062250 h 1594608"/>
              <a:gd name="connsiteX15" fmla="*/ 90303 w 857734"/>
              <a:gd name="connsiteY15" fmla="*/ 1177837 h 1594608"/>
              <a:gd name="connsiteX16" fmla="*/ 228813 w 857734"/>
              <a:gd name="connsiteY16" fmla="*/ 1164778 h 1594608"/>
              <a:gd name="connsiteX17" fmla="*/ 60294 w 857734"/>
              <a:gd name="connsiteY17" fmla="*/ 1300649 h 1594608"/>
              <a:gd name="connsiteX18" fmla="*/ 189080 w 857734"/>
              <a:gd name="connsiteY18" fmla="*/ 1299954 h 1594608"/>
              <a:gd name="connsiteX19" fmla="*/ 30147 w 857734"/>
              <a:gd name="connsiteY19" fmla="*/ 1423460 h 1594608"/>
              <a:gd name="connsiteX20" fmla="*/ 122256 w 857734"/>
              <a:gd name="connsiteY20" fmla="*/ 1442076 h 1594608"/>
              <a:gd name="connsiteX21" fmla="*/ 0 w 857734"/>
              <a:gd name="connsiteY21" fmla="*/ 1546271 h 1594608"/>
              <a:gd name="connsiteX22" fmla="*/ 857735 w 857734"/>
              <a:gd name="connsiteY22" fmla="*/ 1565027 h 1594608"/>
              <a:gd name="connsiteX23" fmla="*/ 756596 w 857734"/>
              <a:gd name="connsiteY23" fmla="*/ 1453329 h 1594608"/>
              <a:gd name="connsiteX24" fmla="*/ 827727 w 857734"/>
              <a:gd name="connsiteY24" fmla="*/ 1442215 h 1594608"/>
              <a:gd name="connsiteX25" fmla="*/ 733534 w 857734"/>
              <a:gd name="connsiteY25" fmla="*/ 1330379 h 1594608"/>
              <a:gd name="connsiteX26" fmla="*/ 797718 w 857734"/>
              <a:gd name="connsiteY26" fmla="*/ 1319404 h 1594608"/>
              <a:gd name="connsiteX27" fmla="*/ 710333 w 857734"/>
              <a:gd name="connsiteY27" fmla="*/ 1207290 h 1594608"/>
              <a:gd name="connsiteX28" fmla="*/ 767571 w 857734"/>
              <a:gd name="connsiteY28" fmla="*/ 1196592 h 1594608"/>
              <a:gd name="connsiteX29" fmla="*/ 687133 w 857734"/>
              <a:gd name="connsiteY29" fmla="*/ 1084062 h 1594608"/>
              <a:gd name="connsiteX30" fmla="*/ 737424 w 857734"/>
              <a:gd name="connsiteY30" fmla="*/ 1073781 h 1594608"/>
              <a:gd name="connsiteX31" fmla="*/ 639897 w 857734"/>
              <a:gd name="connsiteY31" fmla="*/ 938466 h 1594608"/>
              <a:gd name="connsiteX32" fmla="*/ 707277 w 857734"/>
              <a:gd name="connsiteY32" fmla="*/ 950970 h 1594608"/>
              <a:gd name="connsiteX33" fmla="*/ 616697 w 857734"/>
              <a:gd name="connsiteY33" fmla="*/ 816905 h 1594608"/>
              <a:gd name="connsiteX34" fmla="*/ 677269 w 857734"/>
              <a:gd name="connsiteY34" fmla="*/ 828158 h 1594608"/>
              <a:gd name="connsiteX35" fmla="*/ 581548 w 857734"/>
              <a:gd name="connsiteY35" fmla="*/ 691732 h 1594608"/>
              <a:gd name="connsiteX36" fmla="*/ 647122 w 857734"/>
              <a:gd name="connsiteY36" fmla="*/ 705347 h 1594608"/>
              <a:gd name="connsiteX37" fmla="*/ 565016 w 857734"/>
              <a:gd name="connsiteY37" fmla="*/ 603097 h 1594608"/>
              <a:gd name="connsiteX38" fmla="*/ 636702 w 857734"/>
              <a:gd name="connsiteY38" fmla="*/ 632966 h 1594608"/>
              <a:gd name="connsiteX39" fmla="*/ 580159 w 857734"/>
              <a:gd name="connsiteY39" fmla="*/ 525853 h 1594608"/>
              <a:gd name="connsiteX40" fmla="*/ 622670 w 857734"/>
              <a:gd name="connsiteY40" fmla="*/ 538496 h 1594608"/>
              <a:gd name="connsiteX41" fmla="*/ 515419 w 857734"/>
              <a:gd name="connsiteY41" fmla="*/ 284398 h 1594608"/>
              <a:gd name="connsiteX42" fmla="*/ 469573 w 857734"/>
              <a:gd name="connsiteY42" fmla="*/ 10018 h 1594608"/>
              <a:gd name="connsiteX43" fmla="*/ 469573 w 857734"/>
              <a:gd name="connsiteY43" fmla="*/ 10018 h 159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734" h="1594608">
                <a:moveTo>
                  <a:pt x="469573" y="10018"/>
                </a:moveTo>
                <a:cubicBezTo>
                  <a:pt x="467628" y="-4570"/>
                  <a:pt x="447206" y="-5820"/>
                  <a:pt x="443594" y="23910"/>
                </a:cubicBezTo>
                <a:cubicBezTo>
                  <a:pt x="424839" y="174924"/>
                  <a:pt x="424561" y="156308"/>
                  <a:pt x="391496" y="257169"/>
                </a:cubicBezTo>
                <a:cubicBezTo>
                  <a:pt x="362599" y="358446"/>
                  <a:pt x="288968" y="431244"/>
                  <a:pt x="234925" y="519602"/>
                </a:cubicBezTo>
                <a:cubicBezTo>
                  <a:pt x="242844" y="523353"/>
                  <a:pt x="315503" y="480424"/>
                  <a:pt x="323839" y="483758"/>
                </a:cubicBezTo>
                <a:cubicBezTo>
                  <a:pt x="311891" y="510710"/>
                  <a:pt x="234648" y="583786"/>
                  <a:pt x="221033" y="609626"/>
                </a:cubicBezTo>
                <a:cubicBezTo>
                  <a:pt x="230480" y="614766"/>
                  <a:pt x="280632" y="605875"/>
                  <a:pt x="290357" y="610460"/>
                </a:cubicBezTo>
                <a:cubicBezTo>
                  <a:pt x="278132" y="631577"/>
                  <a:pt x="224506" y="666169"/>
                  <a:pt x="210613" y="686453"/>
                </a:cubicBezTo>
                <a:cubicBezTo>
                  <a:pt x="224367" y="692288"/>
                  <a:pt x="283411" y="671727"/>
                  <a:pt x="297859" y="676450"/>
                </a:cubicBezTo>
                <a:cubicBezTo>
                  <a:pt x="276465" y="713266"/>
                  <a:pt x="207557" y="774810"/>
                  <a:pt x="180466" y="809264"/>
                </a:cubicBezTo>
                <a:cubicBezTo>
                  <a:pt x="196859" y="815377"/>
                  <a:pt x="288690" y="794955"/>
                  <a:pt x="306056" y="799956"/>
                </a:cubicBezTo>
                <a:cubicBezTo>
                  <a:pt x="282161" y="836494"/>
                  <a:pt x="180466" y="897761"/>
                  <a:pt x="150458" y="932076"/>
                </a:cubicBezTo>
                <a:cubicBezTo>
                  <a:pt x="169491" y="938466"/>
                  <a:pt x="225201" y="930269"/>
                  <a:pt x="245345" y="935410"/>
                </a:cubicBezTo>
                <a:cubicBezTo>
                  <a:pt x="218949" y="971670"/>
                  <a:pt x="153514" y="1020850"/>
                  <a:pt x="120450" y="1054887"/>
                </a:cubicBezTo>
                <a:cubicBezTo>
                  <a:pt x="142122" y="1061417"/>
                  <a:pt x="190052" y="1056971"/>
                  <a:pt x="213114" y="1062250"/>
                </a:cubicBezTo>
                <a:cubicBezTo>
                  <a:pt x="184356" y="1098371"/>
                  <a:pt x="126562" y="1143939"/>
                  <a:pt x="90303" y="1177837"/>
                </a:cubicBezTo>
                <a:cubicBezTo>
                  <a:pt x="114754" y="1184506"/>
                  <a:pt x="202972" y="1159499"/>
                  <a:pt x="228813" y="1164778"/>
                </a:cubicBezTo>
                <a:cubicBezTo>
                  <a:pt x="197554" y="1200760"/>
                  <a:pt x="99611" y="1266889"/>
                  <a:pt x="60294" y="1300649"/>
                </a:cubicBezTo>
                <a:cubicBezTo>
                  <a:pt x="87385" y="1307456"/>
                  <a:pt x="160322" y="1294536"/>
                  <a:pt x="189080" y="1299954"/>
                </a:cubicBezTo>
                <a:cubicBezTo>
                  <a:pt x="155320" y="1335797"/>
                  <a:pt x="72520" y="1389701"/>
                  <a:pt x="30147" y="1423460"/>
                </a:cubicBezTo>
                <a:cubicBezTo>
                  <a:pt x="59878" y="1430406"/>
                  <a:pt x="90719" y="1436519"/>
                  <a:pt x="122256" y="1442076"/>
                </a:cubicBezTo>
                <a:cubicBezTo>
                  <a:pt x="85996" y="1477919"/>
                  <a:pt x="45568" y="1512651"/>
                  <a:pt x="0" y="1546271"/>
                </a:cubicBezTo>
                <a:cubicBezTo>
                  <a:pt x="253125" y="1600870"/>
                  <a:pt x="574463" y="1612123"/>
                  <a:pt x="857735" y="1565027"/>
                </a:cubicBezTo>
                <a:cubicBezTo>
                  <a:pt x="820502" y="1528350"/>
                  <a:pt x="786882" y="1491117"/>
                  <a:pt x="756596" y="1453329"/>
                </a:cubicBezTo>
                <a:cubicBezTo>
                  <a:pt x="780491" y="1449995"/>
                  <a:pt x="804248" y="1446383"/>
                  <a:pt x="827727" y="1442215"/>
                </a:cubicBezTo>
                <a:cubicBezTo>
                  <a:pt x="792995" y="1405538"/>
                  <a:pt x="761736" y="1368167"/>
                  <a:pt x="733534" y="1330379"/>
                </a:cubicBezTo>
                <a:cubicBezTo>
                  <a:pt x="755068" y="1327184"/>
                  <a:pt x="776601" y="1323572"/>
                  <a:pt x="797718" y="1319404"/>
                </a:cubicBezTo>
                <a:cubicBezTo>
                  <a:pt x="765487" y="1282588"/>
                  <a:pt x="736591" y="1245217"/>
                  <a:pt x="710333" y="1207290"/>
                </a:cubicBezTo>
                <a:cubicBezTo>
                  <a:pt x="729644" y="1204094"/>
                  <a:pt x="748677" y="1200621"/>
                  <a:pt x="767571" y="1196592"/>
                </a:cubicBezTo>
                <a:cubicBezTo>
                  <a:pt x="737980" y="1159638"/>
                  <a:pt x="711306" y="1122128"/>
                  <a:pt x="687133" y="1084062"/>
                </a:cubicBezTo>
                <a:cubicBezTo>
                  <a:pt x="704082" y="1081005"/>
                  <a:pt x="720892" y="1077532"/>
                  <a:pt x="737424" y="1073781"/>
                </a:cubicBezTo>
                <a:cubicBezTo>
                  <a:pt x="710333" y="1036688"/>
                  <a:pt x="661987" y="976671"/>
                  <a:pt x="639897" y="938466"/>
                </a:cubicBezTo>
                <a:cubicBezTo>
                  <a:pt x="654485" y="935549"/>
                  <a:pt x="692967" y="954582"/>
                  <a:pt x="707277" y="950970"/>
                </a:cubicBezTo>
                <a:cubicBezTo>
                  <a:pt x="682687" y="913737"/>
                  <a:pt x="636702" y="855249"/>
                  <a:pt x="616697" y="816905"/>
                </a:cubicBezTo>
                <a:cubicBezTo>
                  <a:pt x="628922" y="814127"/>
                  <a:pt x="665182" y="831631"/>
                  <a:pt x="677269" y="828158"/>
                </a:cubicBezTo>
                <a:cubicBezTo>
                  <a:pt x="655179" y="790787"/>
                  <a:pt x="599470" y="730215"/>
                  <a:pt x="581548" y="691732"/>
                </a:cubicBezTo>
                <a:cubicBezTo>
                  <a:pt x="591551" y="689092"/>
                  <a:pt x="637397" y="708542"/>
                  <a:pt x="647122" y="705347"/>
                </a:cubicBezTo>
                <a:cubicBezTo>
                  <a:pt x="636146" y="684091"/>
                  <a:pt x="574880" y="624769"/>
                  <a:pt x="565016" y="603097"/>
                </a:cubicBezTo>
                <a:cubicBezTo>
                  <a:pt x="571962" y="600596"/>
                  <a:pt x="629756" y="635883"/>
                  <a:pt x="636702" y="632966"/>
                </a:cubicBezTo>
                <a:cubicBezTo>
                  <a:pt x="625171" y="603930"/>
                  <a:pt x="590300" y="555445"/>
                  <a:pt x="580159" y="525853"/>
                </a:cubicBezTo>
                <a:cubicBezTo>
                  <a:pt x="586411" y="523908"/>
                  <a:pt x="616558" y="540718"/>
                  <a:pt x="622670" y="538496"/>
                </a:cubicBezTo>
                <a:cubicBezTo>
                  <a:pt x="583632" y="453611"/>
                  <a:pt x="539592" y="373867"/>
                  <a:pt x="515419" y="284398"/>
                </a:cubicBezTo>
                <a:cubicBezTo>
                  <a:pt x="473463" y="96430"/>
                  <a:pt x="495413" y="192151"/>
                  <a:pt x="469573" y="10018"/>
                </a:cubicBezTo>
                <a:lnTo>
                  <a:pt x="469573" y="1001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91CCB972-4150-7716-2354-1A033B5B65F7}"/>
              </a:ext>
            </a:extLst>
          </p:cNvPr>
          <p:cNvSpPr/>
          <p:nvPr/>
        </p:nvSpPr>
        <p:spPr>
          <a:xfrm>
            <a:off x="3850104" y="5588215"/>
            <a:ext cx="259515" cy="482805"/>
          </a:xfrm>
          <a:custGeom>
            <a:avLst/>
            <a:gdLst>
              <a:gd name="connsiteX0" fmla="*/ 141844 w 259515"/>
              <a:gd name="connsiteY0" fmla="*/ 3069 h 482805"/>
              <a:gd name="connsiteX1" fmla="*/ 133926 w 259515"/>
              <a:gd name="connsiteY1" fmla="*/ 7237 h 482805"/>
              <a:gd name="connsiteX2" fmla="*/ 118227 w 259515"/>
              <a:gd name="connsiteY2" fmla="*/ 77812 h 482805"/>
              <a:gd name="connsiteX3" fmla="*/ 70853 w 259515"/>
              <a:gd name="connsiteY3" fmla="*/ 157278 h 482805"/>
              <a:gd name="connsiteX4" fmla="*/ 97804 w 259515"/>
              <a:gd name="connsiteY4" fmla="*/ 146442 h 482805"/>
              <a:gd name="connsiteX5" fmla="*/ 66685 w 259515"/>
              <a:gd name="connsiteY5" fmla="*/ 184508 h 482805"/>
              <a:gd name="connsiteX6" fmla="*/ 87663 w 259515"/>
              <a:gd name="connsiteY6" fmla="*/ 184786 h 482805"/>
              <a:gd name="connsiteX7" fmla="*/ 63489 w 259515"/>
              <a:gd name="connsiteY7" fmla="*/ 207848 h 482805"/>
              <a:gd name="connsiteX8" fmla="*/ 89886 w 259515"/>
              <a:gd name="connsiteY8" fmla="*/ 204791 h 482805"/>
              <a:gd name="connsiteX9" fmla="*/ 54320 w 259515"/>
              <a:gd name="connsiteY9" fmla="*/ 244941 h 482805"/>
              <a:gd name="connsiteX10" fmla="*/ 92247 w 259515"/>
              <a:gd name="connsiteY10" fmla="*/ 242163 h 482805"/>
              <a:gd name="connsiteX11" fmla="*/ 45151 w 259515"/>
              <a:gd name="connsiteY11" fmla="*/ 282174 h 482805"/>
              <a:gd name="connsiteX12" fmla="*/ 73909 w 259515"/>
              <a:gd name="connsiteY12" fmla="*/ 283146 h 482805"/>
              <a:gd name="connsiteX13" fmla="*/ 36121 w 259515"/>
              <a:gd name="connsiteY13" fmla="*/ 319267 h 482805"/>
              <a:gd name="connsiteX14" fmla="*/ 64184 w 259515"/>
              <a:gd name="connsiteY14" fmla="*/ 321490 h 482805"/>
              <a:gd name="connsiteX15" fmla="*/ 27091 w 259515"/>
              <a:gd name="connsiteY15" fmla="*/ 356499 h 482805"/>
              <a:gd name="connsiteX16" fmla="*/ 69047 w 259515"/>
              <a:gd name="connsiteY16" fmla="*/ 352610 h 482805"/>
              <a:gd name="connsiteX17" fmla="*/ 18061 w 259515"/>
              <a:gd name="connsiteY17" fmla="*/ 393732 h 482805"/>
              <a:gd name="connsiteX18" fmla="*/ 57099 w 259515"/>
              <a:gd name="connsiteY18" fmla="*/ 393593 h 482805"/>
              <a:gd name="connsiteX19" fmla="*/ 9030 w 259515"/>
              <a:gd name="connsiteY19" fmla="*/ 430964 h 482805"/>
              <a:gd name="connsiteX20" fmla="*/ 36955 w 259515"/>
              <a:gd name="connsiteY20" fmla="*/ 436660 h 482805"/>
              <a:gd name="connsiteX21" fmla="*/ 0 w 259515"/>
              <a:gd name="connsiteY21" fmla="*/ 468197 h 482805"/>
              <a:gd name="connsiteX22" fmla="*/ 259515 w 259515"/>
              <a:gd name="connsiteY22" fmla="*/ 473893 h 482805"/>
              <a:gd name="connsiteX23" fmla="*/ 228952 w 259515"/>
              <a:gd name="connsiteY23" fmla="*/ 440133 h 482805"/>
              <a:gd name="connsiteX24" fmla="*/ 250485 w 259515"/>
              <a:gd name="connsiteY24" fmla="*/ 436799 h 482805"/>
              <a:gd name="connsiteX25" fmla="*/ 222005 w 259515"/>
              <a:gd name="connsiteY25" fmla="*/ 402901 h 482805"/>
              <a:gd name="connsiteX26" fmla="*/ 241455 w 259515"/>
              <a:gd name="connsiteY26" fmla="*/ 399567 h 482805"/>
              <a:gd name="connsiteX27" fmla="*/ 215059 w 259515"/>
              <a:gd name="connsiteY27" fmla="*/ 365669 h 482805"/>
              <a:gd name="connsiteX28" fmla="*/ 232425 w 259515"/>
              <a:gd name="connsiteY28" fmla="*/ 362473 h 482805"/>
              <a:gd name="connsiteX29" fmla="*/ 208112 w 259515"/>
              <a:gd name="connsiteY29" fmla="*/ 328436 h 482805"/>
              <a:gd name="connsiteX30" fmla="*/ 223395 w 259515"/>
              <a:gd name="connsiteY30" fmla="*/ 325241 h 482805"/>
              <a:gd name="connsiteX31" fmla="*/ 193942 w 259515"/>
              <a:gd name="connsiteY31" fmla="*/ 284257 h 482805"/>
              <a:gd name="connsiteX32" fmla="*/ 214364 w 259515"/>
              <a:gd name="connsiteY32" fmla="*/ 288008 h 482805"/>
              <a:gd name="connsiteX33" fmla="*/ 186996 w 259515"/>
              <a:gd name="connsiteY33" fmla="*/ 247442 h 482805"/>
              <a:gd name="connsiteX34" fmla="*/ 205334 w 259515"/>
              <a:gd name="connsiteY34" fmla="*/ 250915 h 482805"/>
              <a:gd name="connsiteX35" fmla="*/ 176437 w 259515"/>
              <a:gd name="connsiteY35" fmla="*/ 209654 h 482805"/>
              <a:gd name="connsiteX36" fmla="*/ 196304 w 259515"/>
              <a:gd name="connsiteY36" fmla="*/ 213821 h 482805"/>
              <a:gd name="connsiteX37" fmla="*/ 171436 w 259515"/>
              <a:gd name="connsiteY37" fmla="*/ 182841 h 482805"/>
              <a:gd name="connsiteX38" fmla="*/ 193108 w 259515"/>
              <a:gd name="connsiteY38" fmla="*/ 191871 h 482805"/>
              <a:gd name="connsiteX39" fmla="*/ 176020 w 259515"/>
              <a:gd name="connsiteY39" fmla="*/ 159501 h 482805"/>
              <a:gd name="connsiteX40" fmla="*/ 188940 w 259515"/>
              <a:gd name="connsiteY40" fmla="*/ 163391 h 482805"/>
              <a:gd name="connsiteX41" fmla="*/ 156432 w 259515"/>
              <a:gd name="connsiteY41" fmla="*/ 86564 h 482805"/>
              <a:gd name="connsiteX42" fmla="*/ 141844 w 259515"/>
              <a:gd name="connsiteY42" fmla="*/ 3069 h 482805"/>
              <a:gd name="connsiteX43" fmla="*/ 141844 w 259515"/>
              <a:gd name="connsiteY43" fmla="*/ 3069 h 4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9515" h="482805">
                <a:moveTo>
                  <a:pt x="141844" y="3069"/>
                </a:moveTo>
                <a:cubicBezTo>
                  <a:pt x="141289" y="-1376"/>
                  <a:pt x="135037" y="-1793"/>
                  <a:pt x="133926" y="7237"/>
                </a:cubicBezTo>
                <a:cubicBezTo>
                  <a:pt x="128229" y="52944"/>
                  <a:pt x="128229" y="47248"/>
                  <a:pt x="118227" y="77812"/>
                </a:cubicBezTo>
                <a:cubicBezTo>
                  <a:pt x="109474" y="108515"/>
                  <a:pt x="87246" y="130465"/>
                  <a:pt x="70853" y="157278"/>
                </a:cubicBezTo>
                <a:cubicBezTo>
                  <a:pt x="73215" y="158390"/>
                  <a:pt x="95304" y="145469"/>
                  <a:pt x="97804" y="146442"/>
                </a:cubicBezTo>
                <a:cubicBezTo>
                  <a:pt x="94192" y="154639"/>
                  <a:pt x="70853" y="176728"/>
                  <a:pt x="66685" y="184508"/>
                </a:cubicBezTo>
                <a:cubicBezTo>
                  <a:pt x="69602" y="186036"/>
                  <a:pt x="84745" y="183397"/>
                  <a:pt x="87663" y="184786"/>
                </a:cubicBezTo>
                <a:cubicBezTo>
                  <a:pt x="83912" y="191176"/>
                  <a:pt x="67796" y="201596"/>
                  <a:pt x="63489" y="207848"/>
                </a:cubicBezTo>
                <a:cubicBezTo>
                  <a:pt x="67657" y="209654"/>
                  <a:pt x="85579" y="203402"/>
                  <a:pt x="89886" y="204791"/>
                </a:cubicBezTo>
                <a:cubicBezTo>
                  <a:pt x="83356" y="215905"/>
                  <a:pt x="62517" y="234522"/>
                  <a:pt x="54320" y="244941"/>
                </a:cubicBezTo>
                <a:cubicBezTo>
                  <a:pt x="59322" y="246747"/>
                  <a:pt x="87107" y="240634"/>
                  <a:pt x="92247" y="242163"/>
                </a:cubicBezTo>
                <a:cubicBezTo>
                  <a:pt x="85023" y="253138"/>
                  <a:pt x="54320" y="271754"/>
                  <a:pt x="45151" y="282174"/>
                </a:cubicBezTo>
                <a:cubicBezTo>
                  <a:pt x="50847" y="284119"/>
                  <a:pt x="67796" y="281618"/>
                  <a:pt x="73909" y="283146"/>
                </a:cubicBezTo>
                <a:cubicBezTo>
                  <a:pt x="65990" y="294121"/>
                  <a:pt x="46124" y="308986"/>
                  <a:pt x="36121" y="319267"/>
                </a:cubicBezTo>
                <a:cubicBezTo>
                  <a:pt x="42650" y="321212"/>
                  <a:pt x="57238" y="319823"/>
                  <a:pt x="64184" y="321490"/>
                </a:cubicBezTo>
                <a:cubicBezTo>
                  <a:pt x="55432" y="332465"/>
                  <a:pt x="38066" y="346219"/>
                  <a:pt x="27091" y="356499"/>
                </a:cubicBezTo>
                <a:cubicBezTo>
                  <a:pt x="34454" y="358583"/>
                  <a:pt x="61128" y="350942"/>
                  <a:pt x="69047" y="352610"/>
                </a:cubicBezTo>
                <a:cubicBezTo>
                  <a:pt x="59600" y="363446"/>
                  <a:pt x="29869" y="383451"/>
                  <a:pt x="18061" y="393732"/>
                </a:cubicBezTo>
                <a:cubicBezTo>
                  <a:pt x="26257" y="395816"/>
                  <a:pt x="48347" y="391926"/>
                  <a:pt x="57099" y="393593"/>
                </a:cubicBezTo>
                <a:cubicBezTo>
                  <a:pt x="46818" y="404429"/>
                  <a:pt x="21811" y="420823"/>
                  <a:pt x="9030" y="430964"/>
                </a:cubicBezTo>
                <a:cubicBezTo>
                  <a:pt x="18061" y="433048"/>
                  <a:pt x="27369" y="434993"/>
                  <a:pt x="36955" y="436660"/>
                </a:cubicBezTo>
                <a:cubicBezTo>
                  <a:pt x="25979" y="447497"/>
                  <a:pt x="13754" y="458055"/>
                  <a:pt x="0" y="468197"/>
                </a:cubicBezTo>
                <a:cubicBezTo>
                  <a:pt x="76688" y="484729"/>
                  <a:pt x="173798" y="488063"/>
                  <a:pt x="259515" y="473893"/>
                </a:cubicBezTo>
                <a:cubicBezTo>
                  <a:pt x="248262" y="462779"/>
                  <a:pt x="238121" y="451525"/>
                  <a:pt x="228952" y="440133"/>
                </a:cubicBezTo>
                <a:cubicBezTo>
                  <a:pt x="236176" y="439161"/>
                  <a:pt x="243400" y="438050"/>
                  <a:pt x="250485" y="436799"/>
                </a:cubicBezTo>
                <a:cubicBezTo>
                  <a:pt x="239927" y="425685"/>
                  <a:pt x="230480" y="414432"/>
                  <a:pt x="222005" y="402901"/>
                </a:cubicBezTo>
                <a:cubicBezTo>
                  <a:pt x="228535" y="401929"/>
                  <a:pt x="235064" y="400817"/>
                  <a:pt x="241455" y="399567"/>
                </a:cubicBezTo>
                <a:cubicBezTo>
                  <a:pt x="231730" y="388453"/>
                  <a:pt x="222978" y="377061"/>
                  <a:pt x="215059" y="365669"/>
                </a:cubicBezTo>
                <a:cubicBezTo>
                  <a:pt x="220894" y="364696"/>
                  <a:pt x="226729" y="363585"/>
                  <a:pt x="232425" y="362473"/>
                </a:cubicBezTo>
                <a:cubicBezTo>
                  <a:pt x="223395" y="351359"/>
                  <a:pt x="215337" y="339967"/>
                  <a:pt x="208112" y="328436"/>
                </a:cubicBezTo>
                <a:cubicBezTo>
                  <a:pt x="213253" y="327464"/>
                  <a:pt x="218254" y="326491"/>
                  <a:pt x="223395" y="325241"/>
                </a:cubicBezTo>
                <a:cubicBezTo>
                  <a:pt x="215198" y="313988"/>
                  <a:pt x="200611" y="295788"/>
                  <a:pt x="193942" y="284257"/>
                </a:cubicBezTo>
                <a:cubicBezTo>
                  <a:pt x="198388" y="283424"/>
                  <a:pt x="210057" y="289120"/>
                  <a:pt x="214364" y="288008"/>
                </a:cubicBezTo>
                <a:cubicBezTo>
                  <a:pt x="206862" y="276755"/>
                  <a:pt x="192969" y="258973"/>
                  <a:pt x="186996" y="247442"/>
                </a:cubicBezTo>
                <a:cubicBezTo>
                  <a:pt x="190747" y="246608"/>
                  <a:pt x="201722" y="251887"/>
                  <a:pt x="205334" y="250915"/>
                </a:cubicBezTo>
                <a:cubicBezTo>
                  <a:pt x="198666" y="239662"/>
                  <a:pt x="181716" y="221324"/>
                  <a:pt x="176437" y="209654"/>
                </a:cubicBezTo>
                <a:cubicBezTo>
                  <a:pt x="179494" y="208820"/>
                  <a:pt x="193386" y="214794"/>
                  <a:pt x="196304" y="213821"/>
                </a:cubicBezTo>
                <a:cubicBezTo>
                  <a:pt x="192969" y="207431"/>
                  <a:pt x="174492" y="189370"/>
                  <a:pt x="171436" y="182841"/>
                </a:cubicBezTo>
                <a:cubicBezTo>
                  <a:pt x="173520" y="182007"/>
                  <a:pt x="191025" y="192705"/>
                  <a:pt x="193108" y="191871"/>
                </a:cubicBezTo>
                <a:cubicBezTo>
                  <a:pt x="189635" y="183119"/>
                  <a:pt x="179077" y="168392"/>
                  <a:pt x="176020" y="159501"/>
                </a:cubicBezTo>
                <a:cubicBezTo>
                  <a:pt x="177965" y="158945"/>
                  <a:pt x="186996" y="163947"/>
                  <a:pt x="188940" y="163391"/>
                </a:cubicBezTo>
                <a:cubicBezTo>
                  <a:pt x="177132" y="137690"/>
                  <a:pt x="163795" y="113516"/>
                  <a:pt x="156432" y="86564"/>
                </a:cubicBezTo>
                <a:cubicBezTo>
                  <a:pt x="142956" y="29327"/>
                  <a:pt x="149624" y="58223"/>
                  <a:pt x="141844" y="3069"/>
                </a:cubicBezTo>
                <a:lnTo>
                  <a:pt x="141844" y="3069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05D61DF0-E086-724D-53ED-91B347F80B51}"/>
              </a:ext>
            </a:extLst>
          </p:cNvPr>
          <p:cNvSpPr/>
          <p:nvPr/>
        </p:nvSpPr>
        <p:spPr>
          <a:xfrm>
            <a:off x="4088986" y="5684300"/>
            <a:ext cx="132397" cy="246314"/>
          </a:xfrm>
          <a:custGeom>
            <a:avLst/>
            <a:gdLst>
              <a:gd name="connsiteX0" fmla="*/ 72520 w 132397"/>
              <a:gd name="connsiteY0" fmla="*/ 1557 h 246314"/>
              <a:gd name="connsiteX1" fmla="*/ 68491 w 132397"/>
              <a:gd name="connsiteY1" fmla="*/ 3641 h 246314"/>
              <a:gd name="connsiteX2" fmla="*/ 60433 w 132397"/>
              <a:gd name="connsiteY2" fmla="*/ 39623 h 246314"/>
              <a:gd name="connsiteX3" fmla="*/ 36260 w 132397"/>
              <a:gd name="connsiteY3" fmla="*/ 80189 h 246314"/>
              <a:gd name="connsiteX4" fmla="*/ 50014 w 132397"/>
              <a:gd name="connsiteY4" fmla="*/ 74632 h 246314"/>
              <a:gd name="connsiteX5" fmla="*/ 34176 w 132397"/>
              <a:gd name="connsiteY5" fmla="*/ 94082 h 246314"/>
              <a:gd name="connsiteX6" fmla="*/ 44873 w 132397"/>
              <a:gd name="connsiteY6" fmla="*/ 94221 h 246314"/>
              <a:gd name="connsiteX7" fmla="*/ 32509 w 132397"/>
              <a:gd name="connsiteY7" fmla="*/ 106030 h 246314"/>
              <a:gd name="connsiteX8" fmla="*/ 45985 w 132397"/>
              <a:gd name="connsiteY8" fmla="*/ 104502 h 246314"/>
              <a:gd name="connsiteX9" fmla="*/ 27924 w 132397"/>
              <a:gd name="connsiteY9" fmla="*/ 125063 h 246314"/>
              <a:gd name="connsiteX10" fmla="*/ 47374 w 132397"/>
              <a:gd name="connsiteY10" fmla="*/ 123673 h 246314"/>
              <a:gd name="connsiteX11" fmla="*/ 23340 w 132397"/>
              <a:gd name="connsiteY11" fmla="*/ 144096 h 246314"/>
              <a:gd name="connsiteX12" fmla="*/ 37927 w 132397"/>
              <a:gd name="connsiteY12" fmla="*/ 144651 h 246314"/>
              <a:gd name="connsiteX13" fmla="*/ 18616 w 132397"/>
              <a:gd name="connsiteY13" fmla="*/ 163129 h 246314"/>
              <a:gd name="connsiteX14" fmla="*/ 32926 w 132397"/>
              <a:gd name="connsiteY14" fmla="*/ 164240 h 246314"/>
              <a:gd name="connsiteX15" fmla="*/ 14032 w 132397"/>
              <a:gd name="connsiteY15" fmla="*/ 182023 h 246314"/>
              <a:gd name="connsiteX16" fmla="*/ 35426 w 132397"/>
              <a:gd name="connsiteY16" fmla="*/ 179939 h 246314"/>
              <a:gd name="connsiteX17" fmla="*/ 9447 w 132397"/>
              <a:gd name="connsiteY17" fmla="*/ 200917 h 246314"/>
              <a:gd name="connsiteX18" fmla="*/ 29314 w 132397"/>
              <a:gd name="connsiteY18" fmla="*/ 200778 h 246314"/>
              <a:gd name="connsiteX19" fmla="*/ 4723 w 132397"/>
              <a:gd name="connsiteY19" fmla="*/ 219811 h 246314"/>
              <a:gd name="connsiteX20" fmla="*/ 18894 w 132397"/>
              <a:gd name="connsiteY20" fmla="*/ 222728 h 246314"/>
              <a:gd name="connsiteX21" fmla="*/ 0 w 132397"/>
              <a:gd name="connsiteY21" fmla="*/ 238844 h 246314"/>
              <a:gd name="connsiteX22" fmla="*/ 132397 w 132397"/>
              <a:gd name="connsiteY22" fmla="*/ 241761 h 246314"/>
              <a:gd name="connsiteX23" fmla="*/ 116838 w 132397"/>
              <a:gd name="connsiteY23" fmla="*/ 224534 h 246314"/>
              <a:gd name="connsiteX24" fmla="*/ 127813 w 132397"/>
              <a:gd name="connsiteY24" fmla="*/ 222867 h 246314"/>
              <a:gd name="connsiteX25" fmla="*/ 113225 w 132397"/>
              <a:gd name="connsiteY25" fmla="*/ 205640 h 246314"/>
              <a:gd name="connsiteX26" fmla="*/ 123089 w 132397"/>
              <a:gd name="connsiteY26" fmla="*/ 203973 h 246314"/>
              <a:gd name="connsiteX27" fmla="*/ 109613 w 132397"/>
              <a:gd name="connsiteY27" fmla="*/ 186607 h 246314"/>
              <a:gd name="connsiteX28" fmla="*/ 118505 w 132397"/>
              <a:gd name="connsiteY28" fmla="*/ 184940 h 246314"/>
              <a:gd name="connsiteX29" fmla="*/ 106140 w 132397"/>
              <a:gd name="connsiteY29" fmla="*/ 167574 h 246314"/>
              <a:gd name="connsiteX30" fmla="*/ 113920 w 132397"/>
              <a:gd name="connsiteY30" fmla="*/ 166046 h 246314"/>
              <a:gd name="connsiteX31" fmla="*/ 98916 w 132397"/>
              <a:gd name="connsiteY31" fmla="*/ 145207 h 246314"/>
              <a:gd name="connsiteX32" fmla="*/ 109335 w 132397"/>
              <a:gd name="connsiteY32" fmla="*/ 147152 h 246314"/>
              <a:gd name="connsiteX33" fmla="*/ 95304 w 132397"/>
              <a:gd name="connsiteY33" fmla="*/ 126452 h 246314"/>
              <a:gd name="connsiteX34" fmla="*/ 104612 w 132397"/>
              <a:gd name="connsiteY34" fmla="*/ 128258 h 246314"/>
              <a:gd name="connsiteX35" fmla="*/ 89886 w 132397"/>
              <a:gd name="connsiteY35" fmla="*/ 107141 h 246314"/>
              <a:gd name="connsiteX36" fmla="*/ 100027 w 132397"/>
              <a:gd name="connsiteY36" fmla="*/ 109225 h 246314"/>
              <a:gd name="connsiteX37" fmla="*/ 87385 w 132397"/>
              <a:gd name="connsiteY37" fmla="*/ 93387 h 246314"/>
              <a:gd name="connsiteX38" fmla="*/ 98499 w 132397"/>
              <a:gd name="connsiteY38" fmla="*/ 97972 h 246314"/>
              <a:gd name="connsiteX39" fmla="*/ 89747 w 132397"/>
              <a:gd name="connsiteY39" fmla="*/ 81440 h 246314"/>
              <a:gd name="connsiteX40" fmla="*/ 96276 w 132397"/>
              <a:gd name="connsiteY40" fmla="*/ 83385 h 246314"/>
              <a:gd name="connsiteX41" fmla="*/ 79744 w 132397"/>
              <a:gd name="connsiteY41" fmla="*/ 44207 h 246314"/>
              <a:gd name="connsiteX42" fmla="*/ 72520 w 132397"/>
              <a:gd name="connsiteY42" fmla="*/ 1557 h 246314"/>
              <a:gd name="connsiteX43" fmla="*/ 72520 w 132397"/>
              <a:gd name="connsiteY43" fmla="*/ 1557 h 2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2397" h="246314">
                <a:moveTo>
                  <a:pt x="72520" y="1557"/>
                </a:moveTo>
                <a:cubicBezTo>
                  <a:pt x="72242" y="-666"/>
                  <a:pt x="69047" y="-944"/>
                  <a:pt x="68491" y="3641"/>
                </a:cubicBezTo>
                <a:cubicBezTo>
                  <a:pt x="65574" y="26980"/>
                  <a:pt x="65574" y="24063"/>
                  <a:pt x="60433" y="39623"/>
                </a:cubicBezTo>
                <a:cubicBezTo>
                  <a:pt x="55988" y="55321"/>
                  <a:pt x="44595" y="66574"/>
                  <a:pt x="36260" y="80189"/>
                </a:cubicBezTo>
                <a:cubicBezTo>
                  <a:pt x="37510" y="80745"/>
                  <a:pt x="48763" y="74076"/>
                  <a:pt x="50014" y="74632"/>
                </a:cubicBezTo>
                <a:cubicBezTo>
                  <a:pt x="48208" y="78800"/>
                  <a:pt x="36260" y="90053"/>
                  <a:pt x="34176" y="94082"/>
                </a:cubicBezTo>
                <a:cubicBezTo>
                  <a:pt x="35565" y="94916"/>
                  <a:pt x="43345" y="93526"/>
                  <a:pt x="44873" y="94221"/>
                </a:cubicBezTo>
                <a:cubicBezTo>
                  <a:pt x="42928" y="97416"/>
                  <a:pt x="34732" y="102834"/>
                  <a:pt x="32509" y="106030"/>
                </a:cubicBezTo>
                <a:cubicBezTo>
                  <a:pt x="34593" y="106863"/>
                  <a:pt x="43762" y="103807"/>
                  <a:pt x="45985" y="104502"/>
                </a:cubicBezTo>
                <a:cubicBezTo>
                  <a:pt x="42650" y="110197"/>
                  <a:pt x="32092" y="119644"/>
                  <a:pt x="27924" y="125063"/>
                </a:cubicBezTo>
                <a:cubicBezTo>
                  <a:pt x="30425" y="126035"/>
                  <a:pt x="44595" y="122840"/>
                  <a:pt x="47374" y="123673"/>
                </a:cubicBezTo>
                <a:cubicBezTo>
                  <a:pt x="43623" y="129369"/>
                  <a:pt x="27924" y="138816"/>
                  <a:pt x="23340" y="144096"/>
                </a:cubicBezTo>
                <a:cubicBezTo>
                  <a:pt x="26257" y="145068"/>
                  <a:pt x="34871" y="143818"/>
                  <a:pt x="37927" y="144651"/>
                </a:cubicBezTo>
                <a:cubicBezTo>
                  <a:pt x="33898" y="150208"/>
                  <a:pt x="23756" y="157849"/>
                  <a:pt x="18616" y="163129"/>
                </a:cubicBezTo>
                <a:cubicBezTo>
                  <a:pt x="21950" y="164101"/>
                  <a:pt x="29314" y="163406"/>
                  <a:pt x="32926" y="164240"/>
                </a:cubicBezTo>
                <a:cubicBezTo>
                  <a:pt x="28480" y="169797"/>
                  <a:pt x="19589" y="176882"/>
                  <a:pt x="14032" y="182023"/>
                </a:cubicBezTo>
                <a:cubicBezTo>
                  <a:pt x="17783" y="182995"/>
                  <a:pt x="31397" y="179244"/>
                  <a:pt x="35426" y="179939"/>
                </a:cubicBezTo>
                <a:cubicBezTo>
                  <a:pt x="30564" y="185496"/>
                  <a:pt x="15421" y="195638"/>
                  <a:pt x="9447" y="200917"/>
                </a:cubicBezTo>
                <a:cubicBezTo>
                  <a:pt x="13615" y="202028"/>
                  <a:pt x="24868" y="199944"/>
                  <a:pt x="29314" y="200778"/>
                </a:cubicBezTo>
                <a:cubicBezTo>
                  <a:pt x="24034" y="206335"/>
                  <a:pt x="11253" y="214671"/>
                  <a:pt x="4723" y="219811"/>
                </a:cubicBezTo>
                <a:cubicBezTo>
                  <a:pt x="9308" y="220922"/>
                  <a:pt x="14032" y="221895"/>
                  <a:pt x="18894" y="222728"/>
                </a:cubicBezTo>
                <a:cubicBezTo>
                  <a:pt x="13337" y="228285"/>
                  <a:pt x="7085" y="233565"/>
                  <a:pt x="0" y="238844"/>
                </a:cubicBezTo>
                <a:cubicBezTo>
                  <a:pt x="39038" y="247318"/>
                  <a:pt x="88774" y="248986"/>
                  <a:pt x="132397" y="241761"/>
                </a:cubicBezTo>
                <a:cubicBezTo>
                  <a:pt x="126701" y="236065"/>
                  <a:pt x="121422" y="230369"/>
                  <a:pt x="116838" y="224534"/>
                </a:cubicBezTo>
                <a:cubicBezTo>
                  <a:pt x="120588" y="223979"/>
                  <a:pt x="124201" y="223423"/>
                  <a:pt x="127813" y="222867"/>
                </a:cubicBezTo>
                <a:cubicBezTo>
                  <a:pt x="122395" y="217171"/>
                  <a:pt x="117671" y="211475"/>
                  <a:pt x="113225" y="205640"/>
                </a:cubicBezTo>
                <a:cubicBezTo>
                  <a:pt x="116560" y="205085"/>
                  <a:pt x="119894" y="204529"/>
                  <a:pt x="123089" y="203973"/>
                </a:cubicBezTo>
                <a:cubicBezTo>
                  <a:pt x="118088" y="198277"/>
                  <a:pt x="113642" y="192442"/>
                  <a:pt x="109613" y="186607"/>
                </a:cubicBezTo>
                <a:cubicBezTo>
                  <a:pt x="112531" y="186191"/>
                  <a:pt x="115587" y="185635"/>
                  <a:pt x="118505" y="184940"/>
                </a:cubicBezTo>
                <a:cubicBezTo>
                  <a:pt x="113920" y="179244"/>
                  <a:pt x="109752" y="173409"/>
                  <a:pt x="106140" y="167574"/>
                </a:cubicBezTo>
                <a:cubicBezTo>
                  <a:pt x="108780" y="167158"/>
                  <a:pt x="111280" y="166602"/>
                  <a:pt x="113920" y="166046"/>
                </a:cubicBezTo>
                <a:cubicBezTo>
                  <a:pt x="109752" y="160350"/>
                  <a:pt x="102250" y="151042"/>
                  <a:pt x="98916" y="145207"/>
                </a:cubicBezTo>
                <a:cubicBezTo>
                  <a:pt x="101139" y="144790"/>
                  <a:pt x="107113" y="147708"/>
                  <a:pt x="109335" y="147152"/>
                </a:cubicBezTo>
                <a:cubicBezTo>
                  <a:pt x="105584" y="141456"/>
                  <a:pt x="98360" y="132426"/>
                  <a:pt x="95304" y="126452"/>
                </a:cubicBezTo>
                <a:cubicBezTo>
                  <a:pt x="97249" y="126035"/>
                  <a:pt x="102806" y="128675"/>
                  <a:pt x="104612" y="128258"/>
                </a:cubicBezTo>
                <a:cubicBezTo>
                  <a:pt x="101278" y="122423"/>
                  <a:pt x="92664" y="113115"/>
                  <a:pt x="89886" y="107141"/>
                </a:cubicBezTo>
                <a:cubicBezTo>
                  <a:pt x="91414" y="106724"/>
                  <a:pt x="98499" y="109781"/>
                  <a:pt x="100027" y="109225"/>
                </a:cubicBezTo>
                <a:cubicBezTo>
                  <a:pt x="98360" y="105891"/>
                  <a:pt x="88913" y="96722"/>
                  <a:pt x="87385" y="93387"/>
                </a:cubicBezTo>
                <a:cubicBezTo>
                  <a:pt x="88496" y="92971"/>
                  <a:pt x="97388" y="98389"/>
                  <a:pt x="98499" y="97972"/>
                </a:cubicBezTo>
                <a:cubicBezTo>
                  <a:pt x="96693" y="93526"/>
                  <a:pt x="91275" y="86024"/>
                  <a:pt x="89747" y="81440"/>
                </a:cubicBezTo>
                <a:cubicBezTo>
                  <a:pt x="90719" y="81162"/>
                  <a:pt x="95304" y="83801"/>
                  <a:pt x="96276" y="83385"/>
                </a:cubicBezTo>
                <a:cubicBezTo>
                  <a:pt x="90302" y="70326"/>
                  <a:pt x="83495" y="57961"/>
                  <a:pt x="79744" y="44207"/>
                </a:cubicBezTo>
                <a:cubicBezTo>
                  <a:pt x="73214" y="14894"/>
                  <a:pt x="76549" y="29620"/>
                  <a:pt x="72520" y="1557"/>
                </a:cubicBezTo>
                <a:lnTo>
                  <a:pt x="72520" y="155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2EE0343-3463-7261-75CD-F18C12073462}"/>
              </a:ext>
            </a:extLst>
          </p:cNvPr>
          <p:cNvSpPr/>
          <p:nvPr/>
        </p:nvSpPr>
        <p:spPr>
          <a:xfrm>
            <a:off x="2764238" y="5370875"/>
            <a:ext cx="733812" cy="1364156"/>
          </a:xfrm>
          <a:custGeom>
            <a:avLst/>
            <a:gdLst>
              <a:gd name="connsiteX0" fmla="*/ 401638 w 733812"/>
              <a:gd name="connsiteY0" fmla="*/ 8607 h 1364156"/>
              <a:gd name="connsiteX1" fmla="*/ 379409 w 733812"/>
              <a:gd name="connsiteY1" fmla="*/ 20415 h 1364156"/>
              <a:gd name="connsiteX2" fmla="*/ 334814 w 733812"/>
              <a:gd name="connsiteY2" fmla="*/ 220053 h 1364156"/>
              <a:gd name="connsiteX3" fmla="*/ 200888 w 733812"/>
              <a:gd name="connsiteY3" fmla="*/ 444559 h 1364156"/>
              <a:gd name="connsiteX4" fmla="*/ 276881 w 733812"/>
              <a:gd name="connsiteY4" fmla="*/ 413856 h 1364156"/>
              <a:gd name="connsiteX5" fmla="*/ 188941 w 733812"/>
              <a:gd name="connsiteY5" fmla="*/ 521525 h 1364156"/>
              <a:gd name="connsiteX6" fmla="*/ 248262 w 733812"/>
              <a:gd name="connsiteY6" fmla="*/ 522219 h 1364156"/>
              <a:gd name="connsiteX7" fmla="*/ 180049 w 733812"/>
              <a:gd name="connsiteY7" fmla="*/ 587237 h 1364156"/>
              <a:gd name="connsiteX8" fmla="*/ 254653 w 733812"/>
              <a:gd name="connsiteY8" fmla="*/ 578763 h 1364156"/>
              <a:gd name="connsiteX9" fmla="*/ 154209 w 733812"/>
              <a:gd name="connsiteY9" fmla="*/ 692405 h 1364156"/>
              <a:gd name="connsiteX10" fmla="*/ 261599 w 733812"/>
              <a:gd name="connsiteY10" fmla="*/ 684486 h 1364156"/>
              <a:gd name="connsiteX11" fmla="*/ 128507 w 733812"/>
              <a:gd name="connsiteY11" fmla="*/ 797434 h 1364156"/>
              <a:gd name="connsiteX12" fmla="*/ 209641 w 733812"/>
              <a:gd name="connsiteY12" fmla="*/ 800351 h 1364156"/>
              <a:gd name="connsiteX13" fmla="*/ 102806 w 733812"/>
              <a:gd name="connsiteY13" fmla="*/ 902462 h 1364156"/>
              <a:gd name="connsiteX14" fmla="*/ 182133 w 733812"/>
              <a:gd name="connsiteY14" fmla="*/ 908714 h 1364156"/>
              <a:gd name="connsiteX15" fmla="*/ 77104 w 733812"/>
              <a:gd name="connsiteY15" fmla="*/ 1007491 h 1364156"/>
              <a:gd name="connsiteX16" fmla="*/ 195609 w 733812"/>
              <a:gd name="connsiteY16" fmla="*/ 996377 h 1364156"/>
              <a:gd name="connsiteX17" fmla="*/ 51403 w 733812"/>
              <a:gd name="connsiteY17" fmla="*/ 1112659 h 1364156"/>
              <a:gd name="connsiteX18" fmla="*/ 161572 w 733812"/>
              <a:gd name="connsiteY18" fmla="*/ 1112103 h 1364156"/>
              <a:gd name="connsiteX19" fmla="*/ 25701 w 733812"/>
              <a:gd name="connsiteY19" fmla="*/ 1217688 h 1364156"/>
              <a:gd name="connsiteX20" fmla="*/ 104612 w 733812"/>
              <a:gd name="connsiteY20" fmla="*/ 1233664 h 1364156"/>
              <a:gd name="connsiteX21" fmla="*/ 0 w 733812"/>
              <a:gd name="connsiteY21" fmla="*/ 1322855 h 1364156"/>
              <a:gd name="connsiteX22" fmla="*/ 733812 w 733812"/>
              <a:gd name="connsiteY22" fmla="*/ 1338832 h 1364156"/>
              <a:gd name="connsiteX23" fmla="*/ 647260 w 733812"/>
              <a:gd name="connsiteY23" fmla="*/ 1243250 h 1364156"/>
              <a:gd name="connsiteX24" fmla="*/ 708111 w 733812"/>
              <a:gd name="connsiteY24" fmla="*/ 1233664 h 1364156"/>
              <a:gd name="connsiteX25" fmla="*/ 627533 w 733812"/>
              <a:gd name="connsiteY25" fmla="*/ 1137944 h 1364156"/>
              <a:gd name="connsiteX26" fmla="*/ 682409 w 733812"/>
              <a:gd name="connsiteY26" fmla="*/ 1128635 h 1364156"/>
              <a:gd name="connsiteX27" fmla="*/ 607666 w 733812"/>
              <a:gd name="connsiteY27" fmla="*/ 1032637 h 1364156"/>
              <a:gd name="connsiteX28" fmla="*/ 656708 w 733812"/>
              <a:gd name="connsiteY28" fmla="*/ 1023468 h 1364156"/>
              <a:gd name="connsiteX29" fmla="*/ 587939 w 733812"/>
              <a:gd name="connsiteY29" fmla="*/ 927191 h 1364156"/>
              <a:gd name="connsiteX30" fmla="*/ 631006 w 733812"/>
              <a:gd name="connsiteY30" fmla="*/ 918300 h 1364156"/>
              <a:gd name="connsiteX31" fmla="*/ 547650 w 733812"/>
              <a:gd name="connsiteY31" fmla="*/ 802574 h 1364156"/>
              <a:gd name="connsiteX32" fmla="*/ 605305 w 733812"/>
              <a:gd name="connsiteY32" fmla="*/ 813271 h 1364156"/>
              <a:gd name="connsiteX33" fmla="*/ 527783 w 733812"/>
              <a:gd name="connsiteY33" fmla="*/ 698518 h 1364156"/>
              <a:gd name="connsiteX34" fmla="*/ 579603 w 733812"/>
              <a:gd name="connsiteY34" fmla="*/ 708243 h 1364156"/>
              <a:gd name="connsiteX35" fmla="*/ 497775 w 733812"/>
              <a:gd name="connsiteY35" fmla="*/ 591405 h 1364156"/>
              <a:gd name="connsiteX36" fmla="*/ 553902 w 733812"/>
              <a:gd name="connsiteY36" fmla="*/ 603075 h 1364156"/>
              <a:gd name="connsiteX37" fmla="*/ 483744 w 733812"/>
              <a:gd name="connsiteY37" fmla="*/ 515690 h 1364156"/>
              <a:gd name="connsiteX38" fmla="*/ 545010 w 733812"/>
              <a:gd name="connsiteY38" fmla="*/ 541253 h 1364156"/>
              <a:gd name="connsiteX39" fmla="*/ 496664 w 733812"/>
              <a:gd name="connsiteY39" fmla="*/ 449561 h 1364156"/>
              <a:gd name="connsiteX40" fmla="*/ 533063 w 733812"/>
              <a:gd name="connsiteY40" fmla="*/ 460397 h 1364156"/>
              <a:gd name="connsiteX41" fmla="*/ 441371 w 733812"/>
              <a:gd name="connsiteY41" fmla="*/ 242976 h 1364156"/>
              <a:gd name="connsiteX42" fmla="*/ 401638 w 733812"/>
              <a:gd name="connsiteY42" fmla="*/ 8607 h 1364156"/>
              <a:gd name="connsiteX43" fmla="*/ 401638 w 733812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2" h="1364156">
                <a:moveTo>
                  <a:pt x="401638" y="8607"/>
                </a:moveTo>
                <a:cubicBezTo>
                  <a:pt x="399971" y="-3897"/>
                  <a:pt x="382466" y="-5008"/>
                  <a:pt x="379409" y="20415"/>
                </a:cubicBezTo>
                <a:cubicBezTo>
                  <a:pt x="363433" y="149617"/>
                  <a:pt x="363155" y="133641"/>
                  <a:pt x="334814" y="220053"/>
                </a:cubicBezTo>
                <a:cubicBezTo>
                  <a:pt x="310085" y="306744"/>
                  <a:pt x="247151" y="368983"/>
                  <a:pt x="200888" y="444559"/>
                </a:cubicBezTo>
                <a:cubicBezTo>
                  <a:pt x="207696" y="447755"/>
                  <a:pt x="269796" y="410939"/>
                  <a:pt x="276881" y="413856"/>
                </a:cubicBezTo>
                <a:cubicBezTo>
                  <a:pt x="266740" y="436918"/>
                  <a:pt x="200611" y="499435"/>
                  <a:pt x="188941" y="521525"/>
                </a:cubicBezTo>
                <a:cubicBezTo>
                  <a:pt x="196998" y="525970"/>
                  <a:pt x="239927" y="518330"/>
                  <a:pt x="248262" y="522219"/>
                </a:cubicBezTo>
                <a:cubicBezTo>
                  <a:pt x="237843" y="540280"/>
                  <a:pt x="191997" y="569871"/>
                  <a:pt x="180049" y="587237"/>
                </a:cubicBezTo>
                <a:cubicBezTo>
                  <a:pt x="191719" y="592239"/>
                  <a:pt x="242289" y="574595"/>
                  <a:pt x="254653" y="578763"/>
                </a:cubicBezTo>
                <a:cubicBezTo>
                  <a:pt x="236315" y="610160"/>
                  <a:pt x="177410" y="662952"/>
                  <a:pt x="154209" y="692405"/>
                </a:cubicBezTo>
                <a:cubicBezTo>
                  <a:pt x="168241" y="697684"/>
                  <a:pt x="246873" y="680179"/>
                  <a:pt x="261599" y="684486"/>
                </a:cubicBezTo>
                <a:cubicBezTo>
                  <a:pt x="241177" y="715745"/>
                  <a:pt x="154209" y="768259"/>
                  <a:pt x="128507" y="797434"/>
                </a:cubicBezTo>
                <a:cubicBezTo>
                  <a:pt x="144762" y="802852"/>
                  <a:pt x="192414" y="795905"/>
                  <a:pt x="209641" y="800351"/>
                </a:cubicBezTo>
                <a:cubicBezTo>
                  <a:pt x="187135" y="831471"/>
                  <a:pt x="131147" y="873427"/>
                  <a:pt x="102806" y="902462"/>
                </a:cubicBezTo>
                <a:cubicBezTo>
                  <a:pt x="121422" y="908019"/>
                  <a:pt x="162406" y="904268"/>
                  <a:pt x="182133" y="908714"/>
                </a:cubicBezTo>
                <a:cubicBezTo>
                  <a:pt x="157404" y="939695"/>
                  <a:pt x="108085" y="978594"/>
                  <a:pt x="77104" y="1007491"/>
                </a:cubicBezTo>
                <a:cubicBezTo>
                  <a:pt x="97944" y="1013187"/>
                  <a:pt x="173520" y="991792"/>
                  <a:pt x="195609" y="996377"/>
                </a:cubicBezTo>
                <a:cubicBezTo>
                  <a:pt x="168796" y="1027219"/>
                  <a:pt x="85023" y="1083762"/>
                  <a:pt x="51403" y="1112659"/>
                </a:cubicBezTo>
                <a:cubicBezTo>
                  <a:pt x="74604" y="1118494"/>
                  <a:pt x="136982" y="1107519"/>
                  <a:pt x="161572" y="1112103"/>
                </a:cubicBezTo>
                <a:cubicBezTo>
                  <a:pt x="132675" y="1142806"/>
                  <a:pt x="61961" y="1188930"/>
                  <a:pt x="25701" y="1217688"/>
                </a:cubicBezTo>
                <a:cubicBezTo>
                  <a:pt x="51125" y="1223661"/>
                  <a:pt x="77521" y="1228941"/>
                  <a:pt x="104612" y="1233664"/>
                </a:cubicBezTo>
                <a:cubicBezTo>
                  <a:pt x="73631" y="1264228"/>
                  <a:pt x="38900" y="1294097"/>
                  <a:pt x="0" y="1322855"/>
                </a:cubicBezTo>
                <a:cubicBezTo>
                  <a:pt x="216587" y="1369535"/>
                  <a:pt x="491524" y="1379121"/>
                  <a:pt x="733812" y="1338832"/>
                </a:cubicBezTo>
                <a:cubicBezTo>
                  <a:pt x="701859" y="1307434"/>
                  <a:pt x="673240" y="1275620"/>
                  <a:pt x="647260" y="1243250"/>
                </a:cubicBezTo>
                <a:cubicBezTo>
                  <a:pt x="667683" y="1240472"/>
                  <a:pt x="687966" y="1237276"/>
                  <a:pt x="708111" y="1233664"/>
                </a:cubicBezTo>
                <a:cubicBezTo>
                  <a:pt x="678380" y="1202267"/>
                  <a:pt x="651706" y="1170314"/>
                  <a:pt x="627533" y="1137944"/>
                </a:cubicBezTo>
                <a:cubicBezTo>
                  <a:pt x="646010" y="1135165"/>
                  <a:pt x="664349" y="1132109"/>
                  <a:pt x="682409" y="1128635"/>
                </a:cubicBezTo>
                <a:cubicBezTo>
                  <a:pt x="654902" y="1097099"/>
                  <a:pt x="630173" y="1065146"/>
                  <a:pt x="607666" y="1032637"/>
                </a:cubicBezTo>
                <a:cubicBezTo>
                  <a:pt x="624199" y="1029997"/>
                  <a:pt x="640453" y="1026941"/>
                  <a:pt x="656708" y="1023468"/>
                </a:cubicBezTo>
                <a:cubicBezTo>
                  <a:pt x="631284" y="991931"/>
                  <a:pt x="608500" y="959700"/>
                  <a:pt x="587939" y="927191"/>
                </a:cubicBezTo>
                <a:cubicBezTo>
                  <a:pt x="602387" y="924552"/>
                  <a:pt x="616835" y="921634"/>
                  <a:pt x="631006" y="918300"/>
                </a:cubicBezTo>
                <a:cubicBezTo>
                  <a:pt x="607805" y="886625"/>
                  <a:pt x="566405" y="835222"/>
                  <a:pt x="547650" y="802574"/>
                </a:cubicBezTo>
                <a:cubicBezTo>
                  <a:pt x="560153" y="800073"/>
                  <a:pt x="593079" y="816467"/>
                  <a:pt x="605305" y="813271"/>
                </a:cubicBezTo>
                <a:cubicBezTo>
                  <a:pt x="584327" y="781457"/>
                  <a:pt x="544871" y="731305"/>
                  <a:pt x="527783" y="698518"/>
                </a:cubicBezTo>
                <a:cubicBezTo>
                  <a:pt x="538342" y="696156"/>
                  <a:pt x="569184" y="711160"/>
                  <a:pt x="579603" y="708243"/>
                </a:cubicBezTo>
                <a:cubicBezTo>
                  <a:pt x="560709" y="676289"/>
                  <a:pt x="513057" y="624470"/>
                  <a:pt x="497775" y="591405"/>
                </a:cubicBezTo>
                <a:cubicBezTo>
                  <a:pt x="506250" y="589182"/>
                  <a:pt x="545566" y="605853"/>
                  <a:pt x="553902" y="603075"/>
                </a:cubicBezTo>
                <a:cubicBezTo>
                  <a:pt x="544455" y="584876"/>
                  <a:pt x="492079" y="534167"/>
                  <a:pt x="483744" y="515690"/>
                </a:cubicBezTo>
                <a:cubicBezTo>
                  <a:pt x="489717" y="513467"/>
                  <a:pt x="539175" y="543753"/>
                  <a:pt x="545010" y="541253"/>
                </a:cubicBezTo>
                <a:cubicBezTo>
                  <a:pt x="535147" y="516385"/>
                  <a:pt x="505277" y="474984"/>
                  <a:pt x="496664" y="449561"/>
                </a:cubicBezTo>
                <a:cubicBezTo>
                  <a:pt x="501943" y="447894"/>
                  <a:pt x="527783" y="462342"/>
                  <a:pt x="533063" y="460397"/>
                </a:cubicBezTo>
                <a:cubicBezTo>
                  <a:pt x="499720" y="387738"/>
                  <a:pt x="462071" y="319525"/>
                  <a:pt x="441371" y="242976"/>
                </a:cubicBezTo>
                <a:cubicBezTo>
                  <a:pt x="405111" y="82516"/>
                  <a:pt x="423866" y="164344"/>
                  <a:pt x="401638" y="8607"/>
                </a:cubicBezTo>
                <a:lnTo>
                  <a:pt x="401638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571F484C-3FEB-3AC0-9215-AD835827355A}"/>
              </a:ext>
            </a:extLst>
          </p:cNvPr>
          <p:cNvSpPr/>
          <p:nvPr/>
        </p:nvSpPr>
        <p:spPr>
          <a:xfrm>
            <a:off x="3536013" y="5588215"/>
            <a:ext cx="368434" cy="684798"/>
          </a:xfrm>
          <a:custGeom>
            <a:avLst/>
            <a:gdLst>
              <a:gd name="connsiteX0" fmla="*/ 201861 w 368434"/>
              <a:gd name="connsiteY0" fmla="*/ 4298 h 684798"/>
              <a:gd name="connsiteX1" fmla="*/ 190608 w 368434"/>
              <a:gd name="connsiteY1" fmla="*/ 10272 h 684798"/>
              <a:gd name="connsiteX2" fmla="*/ 168241 w 368434"/>
              <a:gd name="connsiteY2" fmla="*/ 110438 h 684798"/>
              <a:gd name="connsiteX3" fmla="*/ 101000 w 368434"/>
              <a:gd name="connsiteY3" fmla="*/ 223108 h 684798"/>
              <a:gd name="connsiteX4" fmla="*/ 139205 w 368434"/>
              <a:gd name="connsiteY4" fmla="*/ 207687 h 684798"/>
              <a:gd name="connsiteX5" fmla="*/ 95026 w 368434"/>
              <a:gd name="connsiteY5" fmla="*/ 261730 h 684798"/>
              <a:gd name="connsiteX6" fmla="*/ 124756 w 368434"/>
              <a:gd name="connsiteY6" fmla="*/ 262146 h 684798"/>
              <a:gd name="connsiteX7" fmla="*/ 90441 w 368434"/>
              <a:gd name="connsiteY7" fmla="*/ 294794 h 684798"/>
              <a:gd name="connsiteX8" fmla="*/ 127952 w 368434"/>
              <a:gd name="connsiteY8" fmla="*/ 290487 h 684798"/>
              <a:gd name="connsiteX9" fmla="*/ 77521 w 368434"/>
              <a:gd name="connsiteY9" fmla="*/ 347586 h 684798"/>
              <a:gd name="connsiteX10" fmla="*/ 131425 w 368434"/>
              <a:gd name="connsiteY10" fmla="*/ 343557 h 684798"/>
              <a:gd name="connsiteX11" fmla="*/ 64601 w 368434"/>
              <a:gd name="connsiteY11" fmla="*/ 400240 h 684798"/>
              <a:gd name="connsiteX12" fmla="*/ 105307 w 368434"/>
              <a:gd name="connsiteY12" fmla="*/ 401629 h 684798"/>
              <a:gd name="connsiteX13" fmla="*/ 51681 w 368434"/>
              <a:gd name="connsiteY13" fmla="*/ 452893 h 684798"/>
              <a:gd name="connsiteX14" fmla="*/ 91553 w 368434"/>
              <a:gd name="connsiteY14" fmla="*/ 456088 h 684798"/>
              <a:gd name="connsiteX15" fmla="*/ 38761 w 368434"/>
              <a:gd name="connsiteY15" fmla="*/ 505685 h 684798"/>
              <a:gd name="connsiteX16" fmla="*/ 98221 w 368434"/>
              <a:gd name="connsiteY16" fmla="*/ 500128 h 684798"/>
              <a:gd name="connsiteX17" fmla="*/ 25840 w 368434"/>
              <a:gd name="connsiteY17" fmla="*/ 558477 h 684798"/>
              <a:gd name="connsiteX18" fmla="*/ 81133 w 368434"/>
              <a:gd name="connsiteY18" fmla="*/ 558200 h 684798"/>
              <a:gd name="connsiteX19" fmla="*/ 12920 w 368434"/>
              <a:gd name="connsiteY19" fmla="*/ 611270 h 684798"/>
              <a:gd name="connsiteX20" fmla="*/ 52514 w 368434"/>
              <a:gd name="connsiteY20" fmla="*/ 619327 h 684798"/>
              <a:gd name="connsiteX21" fmla="*/ 0 w 368434"/>
              <a:gd name="connsiteY21" fmla="*/ 664062 h 684798"/>
              <a:gd name="connsiteX22" fmla="*/ 368434 w 368434"/>
              <a:gd name="connsiteY22" fmla="*/ 672120 h 684798"/>
              <a:gd name="connsiteX23" fmla="*/ 324950 w 368434"/>
              <a:gd name="connsiteY23" fmla="*/ 624190 h 684798"/>
              <a:gd name="connsiteX24" fmla="*/ 355514 w 368434"/>
              <a:gd name="connsiteY24" fmla="*/ 619327 h 684798"/>
              <a:gd name="connsiteX25" fmla="*/ 315086 w 368434"/>
              <a:gd name="connsiteY25" fmla="*/ 571259 h 684798"/>
              <a:gd name="connsiteX26" fmla="*/ 342594 w 368434"/>
              <a:gd name="connsiteY26" fmla="*/ 566535 h 684798"/>
              <a:gd name="connsiteX27" fmla="*/ 305083 w 368434"/>
              <a:gd name="connsiteY27" fmla="*/ 518328 h 684798"/>
              <a:gd name="connsiteX28" fmla="*/ 329674 w 368434"/>
              <a:gd name="connsiteY28" fmla="*/ 513743 h 684798"/>
              <a:gd name="connsiteX29" fmla="*/ 295081 w 368434"/>
              <a:gd name="connsiteY29" fmla="*/ 465396 h 684798"/>
              <a:gd name="connsiteX30" fmla="*/ 316753 w 368434"/>
              <a:gd name="connsiteY30" fmla="*/ 460951 h 684798"/>
              <a:gd name="connsiteX31" fmla="*/ 274797 w 368434"/>
              <a:gd name="connsiteY31" fmla="*/ 402879 h 684798"/>
              <a:gd name="connsiteX32" fmla="*/ 303694 w 368434"/>
              <a:gd name="connsiteY32" fmla="*/ 408297 h 684798"/>
              <a:gd name="connsiteX33" fmla="*/ 264795 w 368434"/>
              <a:gd name="connsiteY33" fmla="*/ 350643 h 684798"/>
              <a:gd name="connsiteX34" fmla="*/ 290774 w 368434"/>
              <a:gd name="connsiteY34" fmla="*/ 355505 h 684798"/>
              <a:gd name="connsiteX35" fmla="*/ 249652 w 368434"/>
              <a:gd name="connsiteY35" fmla="*/ 296878 h 684798"/>
              <a:gd name="connsiteX36" fmla="*/ 277854 w 368434"/>
              <a:gd name="connsiteY36" fmla="*/ 302713 h 684798"/>
              <a:gd name="connsiteX37" fmla="*/ 242566 w 368434"/>
              <a:gd name="connsiteY37" fmla="*/ 258812 h 684798"/>
              <a:gd name="connsiteX38" fmla="*/ 273269 w 368434"/>
              <a:gd name="connsiteY38" fmla="*/ 271593 h 684798"/>
              <a:gd name="connsiteX39" fmla="*/ 248957 w 368434"/>
              <a:gd name="connsiteY39" fmla="*/ 225609 h 684798"/>
              <a:gd name="connsiteX40" fmla="*/ 267295 w 368434"/>
              <a:gd name="connsiteY40" fmla="*/ 231027 h 684798"/>
              <a:gd name="connsiteX41" fmla="*/ 221172 w 368434"/>
              <a:gd name="connsiteY41" fmla="*/ 121830 h 684798"/>
              <a:gd name="connsiteX42" fmla="*/ 201861 w 368434"/>
              <a:gd name="connsiteY42" fmla="*/ 4298 h 684798"/>
              <a:gd name="connsiteX43" fmla="*/ 201861 w 368434"/>
              <a:gd name="connsiteY43" fmla="*/ 4298 h 6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798">
                <a:moveTo>
                  <a:pt x="201861" y="4298"/>
                </a:moveTo>
                <a:cubicBezTo>
                  <a:pt x="201027" y="-1954"/>
                  <a:pt x="192275" y="-2510"/>
                  <a:pt x="190608" y="10272"/>
                </a:cubicBezTo>
                <a:cubicBezTo>
                  <a:pt x="182550" y="75151"/>
                  <a:pt x="182411" y="67093"/>
                  <a:pt x="168241" y="110438"/>
                </a:cubicBezTo>
                <a:cubicBezTo>
                  <a:pt x="155876" y="153922"/>
                  <a:pt x="124201" y="185181"/>
                  <a:pt x="101000" y="223108"/>
                </a:cubicBezTo>
                <a:cubicBezTo>
                  <a:pt x="104473" y="224775"/>
                  <a:pt x="135593" y="206298"/>
                  <a:pt x="139205" y="207687"/>
                </a:cubicBezTo>
                <a:cubicBezTo>
                  <a:pt x="134064" y="219218"/>
                  <a:pt x="100861" y="250615"/>
                  <a:pt x="95026" y="261730"/>
                </a:cubicBezTo>
                <a:cubicBezTo>
                  <a:pt x="99055" y="263952"/>
                  <a:pt x="120588" y="260062"/>
                  <a:pt x="124756" y="262146"/>
                </a:cubicBezTo>
                <a:cubicBezTo>
                  <a:pt x="119477" y="271177"/>
                  <a:pt x="96554" y="286042"/>
                  <a:pt x="90441" y="294794"/>
                </a:cubicBezTo>
                <a:cubicBezTo>
                  <a:pt x="96276" y="297295"/>
                  <a:pt x="121700" y="288403"/>
                  <a:pt x="127952" y="290487"/>
                </a:cubicBezTo>
                <a:cubicBezTo>
                  <a:pt x="118782" y="306325"/>
                  <a:pt x="89191" y="332721"/>
                  <a:pt x="77521" y="347586"/>
                </a:cubicBezTo>
                <a:cubicBezTo>
                  <a:pt x="84606" y="350226"/>
                  <a:pt x="124062" y="341474"/>
                  <a:pt x="131425" y="343557"/>
                </a:cubicBezTo>
                <a:cubicBezTo>
                  <a:pt x="121144" y="359256"/>
                  <a:pt x="77521" y="385652"/>
                  <a:pt x="64601" y="400240"/>
                </a:cubicBezTo>
                <a:cubicBezTo>
                  <a:pt x="72798" y="403018"/>
                  <a:pt x="96693" y="399545"/>
                  <a:pt x="105307" y="401629"/>
                </a:cubicBezTo>
                <a:cubicBezTo>
                  <a:pt x="94053" y="417189"/>
                  <a:pt x="65851" y="438306"/>
                  <a:pt x="51681" y="452893"/>
                </a:cubicBezTo>
                <a:cubicBezTo>
                  <a:pt x="60989" y="455671"/>
                  <a:pt x="81550" y="453727"/>
                  <a:pt x="91553" y="456088"/>
                </a:cubicBezTo>
                <a:cubicBezTo>
                  <a:pt x="79188" y="471648"/>
                  <a:pt x="54320" y="491098"/>
                  <a:pt x="38761" y="505685"/>
                </a:cubicBezTo>
                <a:cubicBezTo>
                  <a:pt x="49180" y="508603"/>
                  <a:pt x="87107" y="497766"/>
                  <a:pt x="98221" y="500128"/>
                </a:cubicBezTo>
                <a:cubicBezTo>
                  <a:pt x="84745" y="515549"/>
                  <a:pt x="42650" y="544029"/>
                  <a:pt x="25840" y="558477"/>
                </a:cubicBezTo>
                <a:cubicBezTo>
                  <a:pt x="37510" y="561395"/>
                  <a:pt x="68769" y="555838"/>
                  <a:pt x="81133" y="558200"/>
                </a:cubicBezTo>
                <a:cubicBezTo>
                  <a:pt x="66685" y="573620"/>
                  <a:pt x="31119" y="596821"/>
                  <a:pt x="12920" y="611270"/>
                </a:cubicBezTo>
                <a:cubicBezTo>
                  <a:pt x="25701" y="614187"/>
                  <a:pt x="38899" y="616966"/>
                  <a:pt x="52514" y="619327"/>
                </a:cubicBezTo>
                <a:cubicBezTo>
                  <a:pt x="36954" y="634748"/>
                  <a:pt x="19589" y="649613"/>
                  <a:pt x="0" y="664062"/>
                </a:cubicBezTo>
                <a:cubicBezTo>
                  <a:pt x="108780" y="687541"/>
                  <a:pt x="246734" y="692264"/>
                  <a:pt x="368434" y="672120"/>
                </a:cubicBezTo>
                <a:cubicBezTo>
                  <a:pt x="352458" y="656421"/>
                  <a:pt x="338009" y="640305"/>
                  <a:pt x="324950" y="624190"/>
                </a:cubicBezTo>
                <a:cubicBezTo>
                  <a:pt x="335231" y="622801"/>
                  <a:pt x="345372" y="621134"/>
                  <a:pt x="355514" y="619327"/>
                </a:cubicBezTo>
                <a:cubicBezTo>
                  <a:pt x="340649" y="603490"/>
                  <a:pt x="327173" y="587513"/>
                  <a:pt x="315086" y="571259"/>
                </a:cubicBezTo>
                <a:cubicBezTo>
                  <a:pt x="324394" y="569869"/>
                  <a:pt x="333563" y="568341"/>
                  <a:pt x="342594" y="566535"/>
                </a:cubicBezTo>
                <a:cubicBezTo>
                  <a:pt x="328701" y="550698"/>
                  <a:pt x="316336" y="534582"/>
                  <a:pt x="305083" y="518328"/>
                </a:cubicBezTo>
                <a:cubicBezTo>
                  <a:pt x="313419" y="516938"/>
                  <a:pt x="321616" y="515410"/>
                  <a:pt x="329674" y="513743"/>
                </a:cubicBezTo>
                <a:cubicBezTo>
                  <a:pt x="316892" y="497905"/>
                  <a:pt x="305500" y="481790"/>
                  <a:pt x="295081" y="465396"/>
                </a:cubicBezTo>
                <a:cubicBezTo>
                  <a:pt x="302305" y="464146"/>
                  <a:pt x="309529" y="462618"/>
                  <a:pt x="316753" y="460951"/>
                </a:cubicBezTo>
                <a:cubicBezTo>
                  <a:pt x="305083" y="444974"/>
                  <a:pt x="284383" y="419134"/>
                  <a:pt x="274797" y="402879"/>
                </a:cubicBezTo>
                <a:cubicBezTo>
                  <a:pt x="281049" y="401629"/>
                  <a:pt x="297581" y="409826"/>
                  <a:pt x="303694" y="408297"/>
                </a:cubicBezTo>
                <a:cubicBezTo>
                  <a:pt x="293136" y="392321"/>
                  <a:pt x="273408" y="367175"/>
                  <a:pt x="264795" y="350643"/>
                </a:cubicBezTo>
                <a:cubicBezTo>
                  <a:pt x="270074" y="349392"/>
                  <a:pt x="285634" y="357033"/>
                  <a:pt x="290774" y="355505"/>
                </a:cubicBezTo>
                <a:cubicBezTo>
                  <a:pt x="281327" y="339390"/>
                  <a:pt x="257293" y="313410"/>
                  <a:pt x="249652" y="296878"/>
                </a:cubicBezTo>
                <a:cubicBezTo>
                  <a:pt x="253958" y="295767"/>
                  <a:pt x="273686" y="304102"/>
                  <a:pt x="277854" y="302713"/>
                </a:cubicBezTo>
                <a:cubicBezTo>
                  <a:pt x="273130" y="293544"/>
                  <a:pt x="246734" y="268120"/>
                  <a:pt x="242566" y="258812"/>
                </a:cubicBezTo>
                <a:cubicBezTo>
                  <a:pt x="245484" y="257701"/>
                  <a:pt x="270352" y="272844"/>
                  <a:pt x="273269" y="271593"/>
                </a:cubicBezTo>
                <a:cubicBezTo>
                  <a:pt x="268268" y="259090"/>
                  <a:pt x="253403" y="238251"/>
                  <a:pt x="248957" y="225609"/>
                </a:cubicBezTo>
                <a:cubicBezTo>
                  <a:pt x="251597" y="224775"/>
                  <a:pt x="264656" y="231999"/>
                  <a:pt x="267295" y="231027"/>
                </a:cubicBezTo>
                <a:cubicBezTo>
                  <a:pt x="250485" y="194628"/>
                  <a:pt x="231591" y="160313"/>
                  <a:pt x="221172" y="121830"/>
                </a:cubicBezTo>
                <a:cubicBezTo>
                  <a:pt x="203528" y="41391"/>
                  <a:pt x="212975" y="82514"/>
                  <a:pt x="201861" y="4298"/>
                </a:cubicBezTo>
                <a:lnTo>
                  <a:pt x="201861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34BBE647-9345-7B6E-8F3E-4EBC255624DB}"/>
              </a:ext>
            </a:extLst>
          </p:cNvPr>
          <p:cNvSpPr/>
          <p:nvPr/>
        </p:nvSpPr>
        <p:spPr>
          <a:xfrm>
            <a:off x="8351403" y="5266278"/>
            <a:ext cx="1152676" cy="2143307"/>
          </a:xfrm>
          <a:custGeom>
            <a:avLst/>
            <a:gdLst>
              <a:gd name="connsiteX0" fmla="*/ 521532 w 1152676"/>
              <a:gd name="connsiteY0" fmla="*/ 13495 h 2143307"/>
              <a:gd name="connsiteX1" fmla="*/ 556541 w 1152676"/>
              <a:gd name="connsiteY1" fmla="*/ 32111 h 2143307"/>
              <a:gd name="connsiteX2" fmla="*/ 626561 w 1152676"/>
              <a:gd name="connsiteY2" fmla="*/ 345669 h 2143307"/>
              <a:gd name="connsiteX3" fmla="*/ 836896 w 1152676"/>
              <a:gd name="connsiteY3" fmla="*/ 698266 h 2143307"/>
              <a:gd name="connsiteX4" fmla="*/ 717418 w 1152676"/>
              <a:gd name="connsiteY4" fmla="*/ 650058 h 2143307"/>
              <a:gd name="connsiteX5" fmla="*/ 855651 w 1152676"/>
              <a:gd name="connsiteY5" fmla="*/ 819271 h 2143307"/>
              <a:gd name="connsiteX6" fmla="*/ 762431 w 1152676"/>
              <a:gd name="connsiteY6" fmla="*/ 820383 h 2143307"/>
              <a:gd name="connsiteX7" fmla="*/ 869683 w 1152676"/>
              <a:gd name="connsiteY7" fmla="*/ 922633 h 2143307"/>
              <a:gd name="connsiteX8" fmla="*/ 752428 w 1152676"/>
              <a:gd name="connsiteY8" fmla="*/ 909296 h 2143307"/>
              <a:gd name="connsiteX9" fmla="*/ 910110 w 1152676"/>
              <a:gd name="connsiteY9" fmla="*/ 1087817 h 2143307"/>
              <a:gd name="connsiteX10" fmla="*/ 741453 w 1152676"/>
              <a:gd name="connsiteY10" fmla="*/ 1075452 h 2143307"/>
              <a:gd name="connsiteX11" fmla="*/ 950538 w 1152676"/>
              <a:gd name="connsiteY11" fmla="*/ 1253001 h 2143307"/>
              <a:gd name="connsiteX12" fmla="*/ 823003 w 1152676"/>
              <a:gd name="connsiteY12" fmla="*/ 1257586 h 2143307"/>
              <a:gd name="connsiteX13" fmla="*/ 990966 w 1152676"/>
              <a:gd name="connsiteY13" fmla="*/ 1418046 h 2143307"/>
              <a:gd name="connsiteX14" fmla="*/ 866488 w 1152676"/>
              <a:gd name="connsiteY14" fmla="*/ 1427910 h 2143307"/>
              <a:gd name="connsiteX15" fmla="*/ 1031394 w 1152676"/>
              <a:gd name="connsiteY15" fmla="*/ 1583230 h 2143307"/>
              <a:gd name="connsiteX16" fmla="*/ 845231 w 1152676"/>
              <a:gd name="connsiteY16" fmla="*/ 1565726 h 2143307"/>
              <a:gd name="connsiteX17" fmla="*/ 1071821 w 1152676"/>
              <a:gd name="connsiteY17" fmla="*/ 1748276 h 2143307"/>
              <a:gd name="connsiteX18" fmla="*/ 898718 w 1152676"/>
              <a:gd name="connsiteY18" fmla="*/ 1747442 h 2143307"/>
              <a:gd name="connsiteX19" fmla="*/ 1112249 w 1152676"/>
              <a:gd name="connsiteY19" fmla="*/ 1913321 h 2143307"/>
              <a:gd name="connsiteX20" fmla="*/ 988465 w 1152676"/>
              <a:gd name="connsiteY20" fmla="*/ 1938327 h 2143307"/>
              <a:gd name="connsiteX21" fmla="*/ 1152677 w 1152676"/>
              <a:gd name="connsiteY21" fmla="*/ 2078366 h 2143307"/>
              <a:gd name="connsiteX22" fmla="*/ 0 w 1152676"/>
              <a:gd name="connsiteY22" fmla="*/ 2103512 h 2143307"/>
              <a:gd name="connsiteX23" fmla="*/ 136010 w 1152676"/>
              <a:gd name="connsiteY23" fmla="*/ 1953470 h 2143307"/>
              <a:gd name="connsiteX24" fmla="*/ 40428 w 1152676"/>
              <a:gd name="connsiteY24" fmla="*/ 1938467 h 2143307"/>
              <a:gd name="connsiteX25" fmla="*/ 167129 w 1152676"/>
              <a:gd name="connsiteY25" fmla="*/ 1788147 h 2143307"/>
              <a:gd name="connsiteX26" fmla="*/ 80856 w 1152676"/>
              <a:gd name="connsiteY26" fmla="*/ 1773421 h 2143307"/>
              <a:gd name="connsiteX27" fmla="*/ 198249 w 1152676"/>
              <a:gd name="connsiteY27" fmla="*/ 1622685 h 2143307"/>
              <a:gd name="connsiteX28" fmla="*/ 121283 w 1152676"/>
              <a:gd name="connsiteY28" fmla="*/ 1608376 h 2143307"/>
              <a:gd name="connsiteX29" fmla="*/ 229368 w 1152676"/>
              <a:gd name="connsiteY29" fmla="*/ 1457223 h 2143307"/>
              <a:gd name="connsiteX30" fmla="*/ 161711 w 1152676"/>
              <a:gd name="connsiteY30" fmla="*/ 1443331 h 2143307"/>
              <a:gd name="connsiteX31" fmla="*/ 292719 w 1152676"/>
              <a:gd name="connsiteY31" fmla="*/ 1261476 h 2143307"/>
              <a:gd name="connsiteX32" fmla="*/ 202139 w 1152676"/>
              <a:gd name="connsiteY32" fmla="*/ 1278286 h 2143307"/>
              <a:gd name="connsiteX33" fmla="*/ 323839 w 1152676"/>
              <a:gd name="connsiteY33" fmla="*/ 1098098 h 2143307"/>
              <a:gd name="connsiteX34" fmla="*/ 242566 w 1152676"/>
              <a:gd name="connsiteY34" fmla="*/ 1113241 h 2143307"/>
              <a:gd name="connsiteX35" fmla="*/ 371213 w 1152676"/>
              <a:gd name="connsiteY35" fmla="*/ 929857 h 2143307"/>
              <a:gd name="connsiteX36" fmla="*/ 282994 w 1152676"/>
              <a:gd name="connsiteY36" fmla="*/ 948195 h 2143307"/>
              <a:gd name="connsiteX37" fmla="*/ 393302 w 1152676"/>
              <a:gd name="connsiteY37" fmla="*/ 810797 h 2143307"/>
              <a:gd name="connsiteX38" fmla="*/ 297026 w 1152676"/>
              <a:gd name="connsiteY38" fmla="*/ 850947 h 2143307"/>
              <a:gd name="connsiteX39" fmla="*/ 373019 w 1152676"/>
              <a:gd name="connsiteY39" fmla="*/ 707018 h 2143307"/>
              <a:gd name="connsiteX40" fmla="*/ 315781 w 1152676"/>
              <a:gd name="connsiteY40" fmla="*/ 723967 h 2143307"/>
              <a:gd name="connsiteX41" fmla="*/ 459848 w 1152676"/>
              <a:gd name="connsiteY41" fmla="*/ 382485 h 2143307"/>
              <a:gd name="connsiteX42" fmla="*/ 521532 w 1152676"/>
              <a:gd name="connsiteY42" fmla="*/ 13495 h 2143307"/>
              <a:gd name="connsiteX43" fmla="*/ 521532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521532" y="13495"/>
                </a:moveTo>
                <a:cubicBezTo>
                  <a:pt x="524171" y="-6094"/>
                  <a:pt x="551540" y="-7900"/>
                  <a:pt x="556541" y="32111"/>
                </a:cubicBezTo>
                <a:cubicBezTo>
                  <a:pt x="581687" y="234945"/>
                  <a:pt x="582104" y="210077"/>
                  <a:pt x="626561" y="345669"/>
                </a:cubicBezTo>
                <a:cubicBezTo>
                  <a:pt x="665321" y="481818"/>
                  <a:pt x="764376" y="579761"/>
                  <a:pt x="836896" y="698266"/>
                </a:cubicBezTo>
                <a:cubicBezTo>
                  <a:pt x="826198" y="703406"/>
                  <a:pt x="728532" y="645474"/>
                  <a:pt x="717418" y="650058"/>
                </a:cubicBezTo>
                <a:cubicBezTo>
                  <a:pt x="733395" y="686318"/>
                  <a:pt x="837173" y="784539"/>
                  <a:pt x="855651" y="819271"/>
                </a:cubicBezTo>
                <a:cubicBezTo>
                  <a:pt x="843009" y="826218"/>
                  <a:pt x="775629" y="814270"/>
                  <a:pt x="762431" y="820383"/>
                </a:cubicBezTo>
                <a:cubicBezTo>
                  <a:pt x="778825" y="848863"/>
                  <a:pt x="850789" y="895264"/>
                  <a:pt x="869683" y="922633"/>
                </a:cubicBezTo>
                <a:cubicBezTo>
                  <a:pt x="851205" y="930413"/>
                  <a:pt x="771878" y="902766"/>
                  <a:pt x="752428" y="909296"/>
                </a:cubicBezTo>
                <a:cubicBezTo>
                  <a:pt x="781186" y="958615"/>
                  <a:pt x="873850" y="1041415"/>
                  <a:pt x="910110" y="1087817"/>
                </a:cubicBezTo>
                <a:cubicBezTo>
                  <a:pt x="888021" y="1096014"/>
                  <a:pt x="764654" y="1068645"/>
                  <a:pt x="741453" y="1075452"/>
                </a:cubicBezTo>
                <a:cubicBezTo>
                  <a:pt x="773545" y="1124494"/>
                  <a:pt x="910249" y="1207016"/>
                  <a:pt x="950538" y="1253001"/>
                </a:cubicBezTo>
                <a:cubicBezTo>
                  <a:pt x="924975" y="1261476"/>
                  <a:pt x="850093" y="1250639"/>
                  <a:pt x="823003" y="1257586"/>
                </a:cubicBezTo>
                <a:cubicBezTo>
                  <a:pt x="858430" y="1306349"/>
                  <a:pt x="946371" y="1372339"/>
                  <a:pt x="990966" y="1418046"/>
                </a:cubicBezTo>
                <a:cubicBezTo>
                  <a:pt x="961791" y="1426799"/>
                  <a:pt x="897329" y="1420825"/>
                  <a:pt x="866488" y="1427910"/>
                </a:cubicBezTo>
                <a:cubicBezTo>
                  <a:pt x="905248" y="1476535"/>
                  <a:pt x="982769" y="1537662"/>
                  <a:pt x="1031394" y="1583230"/>
                </a:cubicBezTo>
                <a:cubicBezTo>
                  <a:pt x="998606" y="1592260"/>
                  <a:pt x="880102" y="1558501"/>
                  <a:pt x="845231" y="1565726"/>
                </a:cubicBezTo>
                <a:cubicBezTo>
                  <a:pt x="887327" y="1614072"/>
                  <a:pt x="1018890" y="1702985"/>
                  <a:pt x="1071821" y="1748276"/>
                </a:cubicBezTo>
                <a:cubicBezTo>
                  <a:pt x="1035422" y="1757445"/>
                  <a:pt x="937340" y="1740079"/>
                  <a:pt x="898718" y="1747442"/>
                </a:cubicBezTo>
                <a:cubicBezTo>
                  <a:pt x="944147" y="1795649"/>
                  <a:pt x="1055289" y="1868169"/>
                  <a:pt x="1112249" y="1913321"/>
                </a:cubicBezTo>
                <a:cubicBezTo>
                  <a:pt x="1072238" y="1922629"/>
                  <a:pt x="1030837" y="1930964"/>
                  <a:pt x="988465" y="1938327"/>
                </a:cubicBezTo>
                <a:cubicBezTo>
                  <a:pt x="1037228" y="1986396"/>
                  <a:pt x="1091549" y="2033215"/>
                  <a:pt x="1152677" y="2078366"/>
                </a:cubicBezTo>
                <a:cubicBezTo>
                  <a:pt x="812445" y="2151719"/>
                  <a:pt x="380660" y="2166862"/>
                  <a:pt x="0" y="2103512"/>
                </a:cubicBezTo>
                <a:cubicBezTo>
                  <a:pt x="50152" y="2054332"/>
                  <a:pt x="95165" y="2004179"/>
                  <a:pt x="136010" y="1953470"/>
                </a:cubicBezTo>
                <a:cubicBezTo>
                  <a:pt x="103917" y="1949025"/>
                  <a:pt x="71964" y="1944024"/>
                  <a:pt x="40428" y="1938467"/>
                </a:cubicBezTo>
                <a:cubicBezTo>
                  <a:pt x="87107" y="1889147"/>
                  <a:pt x="129063" y="1838856"/>
                  <a:pt x="167129" y="1788147"/>
                </a:cubicBezTo>
                <a:cubicBezTo>
                  <a:pt x="138093" y="1783841"/>
                  <a:pt x="109335" y="1778978"/>
                  <a:pt x="80856" y="1773421"/>
                </a:cubicBezTo>
                <a:cubicBezTo>
                  <a:pt x="124062" y="1723963"/>
                  <a:pt x="162961" y="1673672"/>
                  <a:pt x="198249" y="1622685"/>
                </a:cubicBezTo>
                <a:cubicBezTo>
                  <a:pt x="172408" y="1618518"/>
                  <a:pt x="146707" y="1613655"/>
                  <a:pt x="121283" y="1608376"/>
                </a:cubicBezTo>
                <a:cubicBezTo>
                  <a:pt x="161155" y="1558779"/>
                  <a:pt x="196998" y="1508349"/>
                  <a:pt x="229368" y="1457223"/>
                </a:cubicBezTo>
                <a:cubicBezTo>
                  <a:pt x="206584" y="1453056"/>
                  <a:pt x="184078" y="1448471"/>
                  <a:pt x="161711" y="1443331"/>
                </a:cubicBezTo>
                <a:cubicBezTo>
                  <a:pt x="198110" y="1393595"/>
                  <a:pt x="263128" y="1312740"/>
                  <a:pt x="292719" y="1261476"/>
                </a:cubicBezTo>
                <a:cubicBezTo>
                  <a:pt x="273130" y="1257447"/>
                  <a:pt x="221310" y="1283148"/>
                  <a:pt x="202139" y="1278286"/>
                </a:cubicBezTo>
                <a:cubicBezTo>
                  <a:pt x="235203" y="1228272"/>
                  <a:pt x="297026" y="1149500"/>
                  <a:pt x="323839" y="1098098"/>
                </a:cubicBezTo>
                <a:cubicBezTo>
                  <a:pt x="307306" y="1094346"/>
                  <a:pt x="258682" y="1117964"/>
                  <a:pt x="242566" y="1113241"/>
                </a:cubicBezTo>
                <a:cubicBezTo>
                  <a:pt x="272158" y="1062949"/>
                  <a:pt x="347178" y="981538"/>
                  <a:pt x="371213" y="929857"/>
                </a:cubicBezTo>
                <a:cubicBezTo>
                  <a:pt x="357876" y="926245"/>
                  <a:pt x="296192" y="952502"/>
                  <a:pt x="282994" y="948195"/>
                </a:cubicBezTo>
                <a:cubicBezTo>
                  <a:pt x="297720" y="919715"/>
                  <a:pt x="380104" y="839832"/>
                  <a:pt x="393302" y="810797"/>
                </a:cubicBezTo>
                <a:cubicBezTo>
                  <a:pt x="383994" y="807323"/>
                  <a:pt x="306195" y="854836"/>
                  <a:pt x="297026" y="850947"/>
                </a:cubicBezTo>
                <a:cubicBezTo>
                  <a:pt x="312586" y="811908"/>
                  <a:pt x="359404" y="746751"/>
                  <a:pt x="373019" y="707018"/>
                </a:cubicBezTo>
                <a:cubicBezTo>
                  <a:pt x="364683" y="704379"/>
                  <a:pt x="324116" y="727024"/>
                  <a:pt x="315781" y="723967"/>
                </a:cubicBezTo>
                <a:cubicBezTo>
                  <a:pt x="368295" y="609908"/>
                  <a:pt x="427339" y="502796"/>
                  <a:pt x="459848" y="382485"/>
                </a:cubicBezTo>
                <a:cubicBezTo>
                  <a:pt x="516113" y="129638"/>
                  <a:pt x="486522" y="258145"/>
                  <a:pt x="521532" y="13495"/>
                </a:cubicBezTo>
                <a:lnTo>
                  <a:pt x="521532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2CE1C96-AA49-1C70-3A27-EC4FFDF09C5C}"/>
              </a:ext>
            </a:extLst>
          </p:cNvPr>
          <p:cNvSpPr/>
          <p:nvPr/>
        </p:nvSpPr>
        <p:spPr>
          <a:xfrm>
            <a:off x="9085214" y="4646990"/>
            <a:ext cx="1333282" cy="2479128"/>
          </a:xfrm>
          <a:custGeom>
            <a:avLst/>
            <a:gdLst>
              <a:gd name="connsiteX0" fmla="*/ 603221 w 1333282"/>
              <a:gd name="connsiteY0" fmla="*/ 15598 h 2479128"/>
              <a:gd name="connsiteX1" fmla="*/ 643649 w 1333282"/>
              <a:gd name="connsiteY1" fmla="*/ 37132 h 2479128"/>
              <a:gd name="connsiteX2" fmla="*/ 724643 w 1333282"/>
              <a:gd name="connsiteY2" fmla="*/ 399870 h 2479128"/>
              <a:gd name="connsiteX3" fmla="*/ 967904 w 1333282"/>
              <a:gd name="connsiteY3" fmla="*/ 807760 h 2479128"/>
              <a:gd name="connsiteX4" fmla="*/ 829672 w 1333282"/>
              <a:gd name="connsiteY4" fmla="*/ 752050 h 2479128"/>
              <a:gd name="connsiteX5" fmla="*/ 989577 w 1333282"/>
              <a:gd name="connsiteY5" fmla="*/ 947798 h 2479128"/>
              <a:gd name="connsiteX6" fmla="*/ 881770 w 1333282"/>
              <a:gd name="connsiteY6" fmla="*/ 949048 h 2479128"/>
              <a:gd name="connsiteX7" fmla="*/ 1005831 w 1333282"/>
              <a:gd name="connsiteY7" fmla="*/ 1067275 h 2479128"/>
              <a:gd name="connsiteX8" fmla="*/ 870238 w 1333282"/>
              <a:gd name="connsiteY8" fmla="*/ 1051854 h 2479128"/>
              <a:gd name="connsiteX9" fmla="*/ 1052650 w 1333282"/>
              <a:gd name="connsiteY9" fmla="*/ 1258300 h 2479128"/>
              <a:gd name="connsiteX10" fmla="*/ 857457 w 1333282"/>
              <a:gd name="connsiteY10" fmla="*/ 1243990 h 2479128"/>
              <a:gd name="connsiteX11" fmla="*/ 1099329 w 1333282"/>
              <a:gd name="connsiteY11" fmla="*/ 1449324 h 2479128"/>
              <a:gd name="connsiteX12" fmla="*/ 951928 w 1333282"/>
              <a:gd name="connsiteY12" fmla="*/ 1454603 h 2479128"/>
              <a:gd name="connsiteX13" fmla="*/ 1146147 w 1333282"/>
              <a:gd name="connsiteY13" fmla="*/ 1640210 h 2479128"/>
              <a:gd name="connsiteX14" fmla="*/ 1002080 w 1333282"/>
              <a:gd name="connsiteY14" fmla="*/ 1651602 h 2479128"/>
              <a:gd name="connsiteX15" fmla="*/ 1192827 w 1333282"/>
              <a:gd name="connsiteY15" fmla="*/ 1831234 h 2479128"/>
              <a:gd name="connsiteX16" fmla="*/ 977629 w 1333282"/>
              <a:gd name="connsiteY16" fmla="*/ 1810951 h 2479128"/>
              <a:gd name="connsiteX17" fmla="*/ 1239646 w 1333282"/>
              <a:gd name="connsiteY17" fmla="*/ 2022120 h 2479128"/>
              <a:gd name="connsiteX18" fmla="*/ 1039451 w 1333282"/>
              <a:gd name="connsiteY18" fmla="*/ 2021147 h 2479128"/>
              <a:gd name="connsiteX19" fmla="*/ 1286464 w 1333282"/>
              <a:gd name="connsiteY19" fmla="*/ 2213144 h 2479128"/>
              <a:gd name="connsiteX20" fmla="*/ 1143230 w 1333282"/>
              <a:gd name="connsiteY20" fmla="*/ 2242041 h 2479128"/>
              <a:gd name="connsiteX21" fmla="*/ 1333282 w 1333282"/>
              <a:gd name="connsiteY21" fmla="*/ 2404030 h 2479128"/>
              <a:gd name="connsiteX22" fmla="*/ 0 w 1333282"/>
              <a:gd name="connsiteY22" fmla="*/ 2433205 h 2479128"/>
              <a:gd name="connsiteX23" fmla="*/ 157265 w 1333282"/>
              <a:gd name="connsiteY23" fmla="*/ 2259685 h 2479128"/>
              <a:gd name="connsiteX24" fmla="*/ 46680 w 1333282"/>
              <a:gd name="connsiteY24" fmla="*/ 2242319 h 2479128"/>
              <a:gd name="connsiteX25" fmla="*/ 193248 w 1333282"/>
              <a:gd name="connsiteY25" fmla="*/ 2068383 h 2479128"/>
              <a:gd name="connsiteX26" fmla="*/ 93498 w 1333282"/>
              <a:gd name="connsiteY26" fmla="*/ 2051294 h 2479128"/>
              <a:gd name="connsiteX27" fmla="*/ 229229 w 1333282"/>
              <a:gd name="connsiteY27" fmla="*/ 1876941 h 2479128"/>
              <a:gd name="connsiteX28" fmla="*/ 140178 w 1333282"/>
              <a:gd name="connsiteY28" fmla="*/ 1860409 h 2479128"/>
              <a:gd name="connsiteX29" fmla="*/ 265212 w 1333282"/>
              <a:gd name="connsiteY29" fmla="*/ 1685639 h 2479128"/>
              <a:gd name="connsiteX30" fmla="*/ 186996 w 1333282"/>
              <a:gd name="connsiteY30" fmla="*/ 1669523 h 2479128"/>
              <a:gd name="connsiteX31" fmla="*/ 338565 w 1333282"/>
              <a:gd name="connsiteY31" fmla="*/ 1459188 h 2479128"/>
              <a:gd name="connsiteX32" fmla="*/ 233814 w 1333282"/>
              <a:gd name="connsiteY32" fmla="*/ 1478638 h 2479128"/>
              <a:gd name="connsiteX33" fmla="*/ 374686 w 1333282"/>
              <a:gd name="connsiteY33" fmla="*/ 1270108 h 2479128"/>
              <a:gd name="connsiteX34" fmla="*/ 280633 w 1333282"/>
              <a:gd name="connsiteY34" fmla="*/ 1287613 h 2479128"/>
              <a:gd name="connsiteX35" fmla="*/ 429424 w 1333282"/>
              <a:gd name="connsiteY35" fmla="*/ 1075472 h 2479128"/>
              <a:gd name="connsiteX36" fmla="*/ 327451 w 1333282"/>
              <a:gd name="connsiteY36" fmla="*/ 1096728 h 2479128"/>
              <a:gd name="connsiteX37" fmla="*/ 454986 w 1333282"/>
              <a:gd name="connsiteY37" fmla="*/ 937795 h 2479128"/>
              <a:gd name="connsiteX38" fmla="*/ 343706 w 1333282"/>
              <a:gd name="connsiteY38" fmla="*/ 984197 h 2479128"/>
              <a:gd name="connsiteX39" fmla="*/ 431646 w 1333282"/>
              <a:gd name="connsiteY39" fmla="*/ 817624 h 2479128"/>
              <a:gd name="connsiteX40" fmla="*/ 365517 w 1333282"/>
              <a:gd name="connsiteY40" fmla="*/ 837212 h 2479128"/>
              <a:gd name="connsiteX41" fmla="*/ 532229 w 1333282"/>
              <a:gd name="connsiteY41" fmla="*/ 442243 h 2479128"/>
              <a:gd name="connsiteX42" fmla="*/ 603221 w 1333282"/>
              <a:gd name="connsiteY42" fmla="*/ 15598 h 2479128"/>
              <a:gd name="connsiteX43" fmla="*/ 603221 w 1333282"/>
              <a:gd name="connsiteY43" fmla="*/ 15598 h 2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33282" h="2479128">
                <a:moveTo>
                  <a:pt x="603221" y="15598"/>
                </a:moveTo>
                <a:cubicBezTo>
                  <a:pt x="606138" y="-7047"/>
                  <a:pt x="637953" y="-9131"/>
                  <a:pt x="643649" y="37132"/>
                </a:cubicBezTo>
                <a:cubicBezTo>
                  <a:pt x="672685" y="271780"/>
                  <a:pt x="673240" y="242883"/>
                  <a:pt x="724643" y="399870"/>
                </a:cubicBezTo>
                <a:cubicBezTo>
                  <a:pt x="769516" y="557413"/>
                  <a:pt x="883992" y="670500"/>
                  <a:pt x="967904" y="807760"/>
                </a:cubicBezTo>
                <a:cubicBezTo>
                  <a:pt x="955540" y="813734"/>
                  <a:pt x="842592" y="746771"/>
                  <a:pt x="829672" y="752050"/>
                </a:cubicBezTo>
                <a:cubicBezTo>
                  <a:pt x="848150" y="794006"/>
                  <a:pt x="968321" y="907509"/>
                  <a:pt x="989577" y="947798"/>
                </a:cubicBezTo>
                <a:cubicBezTo>
                  <a:pt x="974990" y="955856"/>
                  <a:pt x="897051" y="941963"/>
                  <a:pt x="881770" y="949048"/>
                </a:cubicBezTo>
                <a:cubicBezTo>
                  <a:pt x="900803" y="981974"/>
                  <a:pt x="984020" y="1035739"/>
                  <a:pt x="1005831" y="1067275"/>
                </a:cubicBezTo>
                <a:cubicBezTo>
                  <a:pt x="984575" y="1076305"/>
                  <a:pt x="892605" y="1044352"/>
                  <a:pt x="870238" y="1051854"/>
                </a:cubicBezTo>
                <a:cubicBezTo>
                  <a:pt x="903442" y="1108953"/>
                  <a:pt x="1010693" y="1204674"/>
                  <a:pt x="1052650" y="1258300"/>
                </a:cubicBezTo>
                <a:cubicBezTo>
                  <a:pt x="1027226" y="1267747"/>
                  <a:pt x="884409" y="1236210"/>
                  <a:pt x="857457" y="1243990"/>
                </a:cubicBezTo>
                <a:cubicBezTo>
                  <a:pt x="894551" y="1300672"/>
                  <a:pt x="1052650" y="1396115"/>
                  <a:pt x="1099329" y="1449324"/>
                </a:cubicBezTo>
                <a:cubicBezTo>
                  <a:pt x="1069737" y="1459188"/>
                  <a:pt x="983186" y="1446685"/>
                  <a:pt x="951928" y="1454603"/>
                </a:cubicBezTo>
                <a:cubicBezTo>
                  <a:pt x="992911" y="1511008"/>
                  <a:pt x="1094606" y="1587279"/>
                  <a:pt x="1146147" y="1640210"/>
                </a:cubicBezTo>
                <a:cubicBezTo>
                  <a:pt x="1112388" y="1650351"/>
                  <a:pt x="1037923" y="1643405"/>
                  <a:pt x="1002080" y="1651602"/>
                </a:cubicBezTo>
                <a:cubicBezTo>
                  <a:pt x="1046954" y="1707728"/>
                  <a:pt x="1136561" y="1778442"/>
                  <a:pt x="1192827" y="1831234"/>
                </a:cubicBezTo>
                <a:cubicBezTo>
                  <a:pt x="1154900" y="1841654"/>
                  <a:pt x="1017779" y="1802615"/>
                  <a:pt x="977629" y="1810951"/>
                </a:cubicBezTo>
                <a:cubicBezTo>
                  <a:pt x="1026253" y="1866939"/>
                  <a:pt x="1178517" y="1969606"/>
                  <a:pt x="1239646" y="2022120"/>
                </a:cubicBezTo>
                <a:cubicBezTo>
                  <a:pt x="1197550" y="2032678"/>
                  <a:pt x="1084047" y="2012673"/>
                  <a:pt x="1039451" y="2021147"/>
                </a:cubicBezTo>
                <a:cubicBezTo>
                  <a:pt x="1091966" y="2076996"/>
                  <a:pt x="1220613" y="2160769"/>
                  <a:pt x="1286464" y="2213144"/>
                </a:cubicBezTo>
                <a:cubicBezTo>
                  <a:pt x="1240201" y="2223842"/>
                  <a:pt x="1192271" y="2233567"/>
                  <a:pt x="1143230" y="2242041"/>
                </a:cubicBezTo>
                <a:cubicBezTo>
                  <a:pt x="1199634" y="2297751"/>
                  <a:pt x="1262568" y="2351793"/>
                  <a:pt x="1333282" y="2404030"/>
                </a:cubicBezTo>
                <a:cubicBezTo>
                  <a:pt x="939702" y="2488914"/>
                  <a:pt x="440259" y="2506280"/>
                  <a:pt x="0" y="2433205"/>
                </a:cubicBezTo>
                <a:cubicBezTo>
                  <a:pt x="57933" y="2376245"/>
                  <a:pt x="110031" y="2318312"/>
                  <a:pt x="157265" y="2259685"/>
                </a:cubicBezTo>
                <a:cubicBezTo>
                  <a:pt x="120033" y="2254545"/>
                  <a:pt x="83218" y="2248849"/>
                  <a:pt x="46680" y="2242319"/>
                </a:cubicBezTo>
                <a:cubicBezTo>
                  <a:pt x="100722" y="2185220"/>
                  <a:pt x="149208" y="2127149"/>
                  <a:pt x="193248" y="2068383"/>
                </a:cubicBezTo>
                <a:cubicBezTo>
                  <a:pt x="159628" y="2063381"/>
                  <a:pt x="126424" y="2057685"/>
                  <a:pt x="93498" y="2051294"/>
                </a:cubicBezTo>
                <a:cubicBezTo>
                  <a:pt x="143512" y="1994057"/>
                  <a:pt x="188524" y="1935846"/>
                  <a:pt x="229229" y="1876941"/>
                </a:cubicBezTo>
                <a:cubicBezTo>
                  <a:pt x="199222" y="1872079"/>
                  <a:pt x="169630" y="1866522"/>
                  <a:pt x="140178" y="1860409"/>
                </a:cubicBezTo>
                <a:cubicBezTo>
                  <a:pt x="186301" y="1803032"/>
                  <a:pt x="227701" y="1744683"/>
                  <a:pt x="265212" y="1685639"/>
                </a:cubicBezTo>
                <a:cubicBezTo>
                  <a:pt x="238954" y="1680915"/>
                  <a:pt x="212836" y="1675497"/>
                  <a:pt x="186996" y="1669523"/>
                </a:cubicBezTo>
                <a:cubicBezTo>
                  <a:pt x="229091" y="1612008"/>
                  <a:pt x="304250" y="1518510"/>
                  <a:pt x="338565" y="1459188"/>
                </a:cubicBezTo>
                <a:cubicBezTo>
                  <a:pt x="315921" y="1454603"/>
                  <a:pt x="256043" y="1484334"/>
                  <a:pt x="233814" y="1478638"/>
                </a:cubicBezTo>
                <a:cubicBezTo>
                  <a:pt x="272019" y="1420844"/>
                  <a:pt x="343567" y="1329708"/>
                  <a:pt x="374686" y="1270108"/>
                </a:cubicBezTo>
                <a:cubicBezTo>
                  <a:pt x="355653" y="1265663"/>
                  <a:pt x="299388" y="1293031"/>
                  <a:pt x="280633" y="1287613"/>
                </a:cubicBezTo>
                <a:cubicBezTo>
                  <a:pt x="314948" y="1229403"/>
                  <a:pt x="401638" y="1135349"/>
                  <a:pt x="429424" y="1075472"/>
                </a:cubicBezTo>
                <a:cubicBezTo>
                  <a:pt x="414003" y="1071304"/>
                  <a:pt x="342594" y="1101729"/>
                  <a:pt x="327451" y="1096728"/>
                </a:cubicBezTo>
                <a:cubicBezTo>
                  <a:pt x="344539" y="1063802"/>
                  <a:pt x="439843" y="971416"/>
                  <a:pt x="454986" y="937795"/>
                </a:cubicBezTo>
                <a:cubicBezTo>
                  <a:pt x="444289" y="933766"/>
                  <a:pt x="354264" y="988643"/>
                  <a:pt x="343706" y="984197"/>
                </a:cubicBezTo>
                <a:cubicBezTo>
                  <a:pt x="361627" y="939046"/>
                  <a:pt x="415809" y="863747"/>
                  <a:pt x="431646" y="817624"/>
                </a:cubicBezTo>
                <a:cubicBezTo>
                  <a:pt x="421921" y="814567"/>
                  <a:pt x="374964" y="840685"/>
                  <a:pt x="365517" y="837212"/>
                </a:cubicBezTo>
                <a:cubicBezTo>
                  <a:pt x="426229" y="705371"/>
                  <a:pt x="494580" y="581309"/>
                  <a:pt x="532229" y="442243"/>
                </a:cubicBezTo>
                <a:cubicBezTo>
                  <a:pt x="597108" y="150080"/>
                  <a:pt x="562932" y="298593"/>
                  <a:pt x="603221" y="15598"/>
                </a:cubicBezTo>
                <a:lnTo>
                  <a:pt x="603221" y="155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591A866-EE43-6A0F-AAC2-26141C36EB1B}"/>
              </a:ext>
            </a:extLst>
          </p:cNvPr>
          <p:cNvSpPr/>
          <p:nvPr/>
        </p:nvSpPr>
        <p:spPr>
          <a:xfrm>
            <a:off x="7902252" y="5903145"/>
            <a:ext cx="733811" cy="1364156"/>
          </a:xfrm>
          <a:custGeom>
            <a:avLst/>
            <a:gdLst>
              <a:gd name="connsiteX0" fmla="*/ 332035 w 733811"/>
              <a:gd name="connsiteY0" fmla="*/ 8607 h 1364156"/>
              <a:gd name="connsiteX1" fmla="*/ 354264 w 733811"/>
              <a:gd name="connsiteY1" fmla="*/ 20415 h 1364156"/>
              <a:gd name="connsiteX2" fmla="*/ 398859 w 733811"/>
              <a:gd name="connsiteY2" fmla="*/ 220053 h 1364156"/>
              <a:gd name="connsiteX3" fmla="*/ 532784 w 733811"/>
              <a:gd name="connsiteY3" fmla="*/ 444559 h 1364156"/>
              <a:gd name="connsiteX4" fmla="*/ 456791 w 733811"/>
              <a:gd name="connsiteY4" fmla="*/ 413856 h 1364156"/>
              <a:gd name="connsiteX5" fmla="*/ 544732 w 733811"/>
              <a:gd name="connsiteY5" fmla="*/ 521525 h 1364156"/>
              <a:gd name="connsiteX6" fmla="*/ 485410 w 733811"/>
              <a:gd name="connsiteY6" fmla="*/ 522220 h 1364156"/>
              <a:gd name="connsiteX7" fmla="*/ 553623 w 733811"/>
              <a:gd name="connsiteY7" fmla="*/ 587237 h 1364156"/>
              <a:gd name="connsiteX8" fmla="*/ 479020 w 733811"/>
              <a:gd name="connsiteY8" fmla="*/ 578763 h 1364156"/>
              <a:gd name="connsiteX9" fmla="*/ 579464 w 733811"/>
              <a:gd name="connsiteY9" fmla="*/ 692405 h 1364156"/>
              <a:gd name="connsiteX10" fmla="*/ 472073 w 733811"/>
              <a:gd name="connsiteY10" fmla="*/ 684486 h 1364156"/>
              <a:gd name="connsiteX11" fmla="*/ 605166 w 733811"/>
              <a:gd name="connsiteY11" fmla="*/ 797434 h 1364156"/>
              <a:gd name="connsiteX12" fmla="*/ 524032 w 733811"/>
              <a:gd name="connsiteY12" fmla="*/ 800351 h 1364156"/>
              <a:gd name="connsiteX13" fmla="*/ 630867 w 733811"/>
              <a:gd name="connsiteY13" fmla="*/ 902462 h 1364156"/>
              <a:gd name="connsiteX14" fmla="*/ 551540 w 733811"/>
              <a:gd name="connsiteY14" fmla="*/ 908714 h 1364156"/>
              <a:gd name="connsiteX15" fmla="*/ 656568 w 733811"/>
              <a:gd name="connsiteY15" fmla="*/ 1007491 h 1364156"/>
              <a:gd name="connsiteX16" fmla="*/ 538064 w 733811"/>
              <a:gd name="connsiteY16" fmla="*/ 996377 h 1364156"/>
              <a:gd name="connsiteX17" fmla="*/ 682270 w 733811"/>
              <a:gd name="connsiteY17" fmla="*/ 1112659 h 1364156"/>
              <a:gd name="connsiteX18" fmla="*/ 572101 w 733811"/>
              <a:gd name="connsiteY18" fmla="*/ 1112103 h 1364156"/>
              <a:gd name="connsiteX19" fmla="*/ 708110 w 733811"/>
              <a:gd name="connsiteY19" fmla="*/ 1217688 h 1364156"/>
              <a:gd name="connsiteX20" fmla="*/ 629200 w 733811"/>
              <a:gd name="connsiteY20" fmla="*/ 1233664 h 1364156"/>
              <a:gd name="connsiteX21" fmla="*/ 733812 w 733811"/>
              <a:gd name="connsiteY21" fmla="*/ 1322855 h 1364156"/>
              <a:gd name="connsiteX22" fmla="*/ 0 w 733811"/>
              <a:gd name="connsiteY22" fmla="*/ 1338832 h 1364156"/>
              <a:gd name="connsiteX23" fmla="*/ 86551 w 733811"/>
              <a:gd name="connsiteY23" fmla="*/ 1243250 h 1364156"/>
              <a:gd name="connsiteX24" fmla="*/ 25701 w 733811"/>
              <a:gd name="connsiteY24" fmla="*/ 1233664 h 1364156"/>
              <a:gd name="connsiteX25" fmla="*/ 106279 w 733811"/>
              <a:gd name="connsiteY25" fmla="*/ 1137944 h 1364156"/>
              <a:gd name="connsiteX26" fmla="*/ 51403 w 733811"/>
              <a:gd name="connsiteY26" fmla="*/ 1128635 h 1364156"/>
              <a:gd name="connsiteX27" fmla="*/ 126145 w 733811"/>
              <a:gd name="connsiteY27" fmla="*/ 1032637 h 1364156"/>
              <a:gd name="connsiteX28" fmla="*/ 77104 w 733811"/>
              <a:gd name="connsiteY28" fmla="*/ 1023468 h 1364156"/>
              <a:gd name="connsiteX29" fmla="*/ 145873 w 733811"/>
              <a:gd name="connsiteY29" fmla="*/ 927191 h 1364156"/>
              <a:gd name="connsiteX30" fmla="*/ 102806 w 733811"/>
              <a:gd name="connsiteY30" fmla="*/ 918300 h 1364156"/>
              <a:gd name="connsiteX31" fmla="*/ 186162 w 733811"/>
              <a:gd name="connsiteY31" fmla="*/ 802574 h 1364156"/>
              <a:gd name="connsiteX32" fmla="*/ 128507 w 733811"/>
              <a:gd name="connsiteY32" fmla="*/ 813271 h 1364156"/>
              <a:gd name="connsiteX33" fmla="*/ 206028 w 733811"/>
              <a:gd name="connsiteY33" fmla="*/ 698518 h 1364156"/>
              <a:gd name="connsiteX34" fmla="*/ 154209 w 733811"/>
              <a:gd name="connsiteY34" fmla="*/ 708243 h 1364156"/>
              <a:gd name="connsiteX35" fmla="*/ 236037 w 733811"/>
              <a:gd name="connsiteY35" fmla="*/ 591405 h 1364156"/>
              <a:gd name="connsiteX36" fmla="*/ 179910 w 733811"/>
              <a:gd name="connsiteY36" fmla="*/ 603075 h 1364156"/>
              <a:gd name="connsiteX37" fmla="*/ 250068 w 733811"/>
              <a:gd name="connsiteY37" fmla="*/ 515690 h 1364156"/>
              <a:gd name="connsiteX38" fmla="*/ 188802 w 733811"/>
              <a:gd name="connsiteY38" fmla="*/ 541252 h 1364156"/>
              <a:gd name="connsiteX39" fmla="*/ 237148 w 733811"/>
              <a:gd name="connsiteY39" fmla="*/ 449561 h 1364156"/>
              <a:gd name="connsiteX40" fmla="*/ 200749 w 733811"/>
              <a:gd name="connsiteY40" fmla="*/ 460397 h 1364156"/>
              <a:gd name="connsiteX41" fmla="*/ 292441 w 733811"/>
              <a:gd name="connsiteY41" fmla="*/ 242976 h 1364156"/>
              <a:gd name="connsiteX42" fmla="*/ 332035 w 733811"/>
              <a:gd name="connsiteY42" fmla="*/ 8607 h 1364156"/>
              <a:gd name="connsiteX43" fmla="*/ 332035 w 733811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1" h="1364156">
                <a:moveTo>
                  <a:pt x="332035" y="8607"/>
                </a:moveTo>
                <a:cubicBezTo>
                  <a:pt x="333702" y="-3897"/>
                  <a:pt x="351207" y="-5008"/>
                  <a:pt x="354264" y="20415"/>
                </a:cubicBezTo>
                <a:cubicBezTo>
                  <a:pt x="370240" y="149618"/>
                  <a:pt x="370518" y="133641"/>
                  <a:pt x="398859" y="220053"/>
                </a:cubicBezTo>
                <a:cubicBezTo>
                  <a:pt x="423588" y="306744"/>
                  <a:pt x="486522" y="368983"/>
                  <a:pt x="532784" y="444559"/>
                </a:cubicBezTo>
                <a:cubicBezTo>
                  <a:pt x="525977" y="447755"/>
                  <a:pt x="463877" y="410939"/>
                  <a:pt x="456791" y="413856"/>
                </a:cubicBezTo>
                <a:cubicBezTo>
                  <a:pt x="466933" y="436918"/>
                  <a:pt x="533063" y="499435"/>
                  <a:pt x="544732" y="521525"/>
                </a:cubicBezTo>
                <a:cubicBezTo>
                  <a:pt x="536674" y="525971"/>
                  <a:pt x="493746" y="518330"/>
                  <a:pt x="485410" y="522220"/>
                </a:cubicBezTo>
                <a:cubicBezTo>
                  <a:pt x="495830" y="540280"/>
                  <a:pt x="541676" y="569871"/>
                  <a:pt x="553623" y="587237"/>
                </a:cubicBezTo>
                <a:cubicBezTo>
                  <a:pt x="541954" y="592239"/>
                  <a:pt x="491384" y="574595"/>
                  <a:pt x="479020" y="578763"/>
                </a:cubicBezTo>
                <a:cubicBezTo>
                  <a:pt x="497358" y="610160"/>
                  <a:pt x="556263" y="662953"/>
                  <a:pt x="579464" y="692405"/>
                </a:cubicBezTo>
                <a:cubicBezTo>
                  <a:pt x="565432" y="697684"/>
                  <a:pt x="486800" y="680179"/>
                  <a:pt x="472073" y="684486"/>
                </a:cubicBezTo>
                <a:cubicBezTo>
                  <a:pt x="492496" y="715745"/>
                  <a:pt x="579464" y="768259"/>
                  <a:pt x="605166" y="797434"/>
                </a:cubicBezTo>
                <a:cubicBezTo>
                  <a:pt x="588911" y="802852"/>
                  <a:pt x="541259" y="795905"/>
                  <a:pt x="524032" y="800351"/>
                </a:cubicBezTo>
                <a:cubicBezTo>
                  <a:pt x="546538" y="831471"/>
                  <a:pt x="602526" y="873427"/>
                  <a:pt x="630867" y="902462"/>
                </a:cubicBezTo>
                <a:cubicBezTo>
                  <a:pt x="612251" y="908020"/>
                  <a:pt x="571267" y="904269"/>
                  <a:pt x="551540" y="908714"/>
                </a:cubicBezTo>
                <a:cubicBezTo>
                  <a:pt x="576130" y="939695"/>
                  <a:pt x="625588" y="978595"/>
                  <a:pt x="656568" y="1007491"/>
                </a:cubicBezTo>
                <a:cubicBezTo>
                  <a:pt x="635729" y="1013187"/>
                  <a:pt x="560292" y="991793"/>
                  <a:pt x="538064" y="996377"/>
                </a:cubicBezTo>
                <a:cubicBezTo>
                  <a:pt x="564876" y="1027219"/>
                  <a:pt x="648649" y="1083762"/>
                  <a:pt x="682270" y="1112659"/>
                </a:cubicBezTo>
                <a:cubicBezTo>
                  <a:pt x="659069" y="1118494"/>
                  <a:pt x="596691" y="1107519"/>
                  <a:pt x="572101" y="1112103"/>
                </a:cubicBezTo>
                <a:cubicBezTo>
                  <a:pt x="600998" y="1142806"/>
                  <a:pt x="671711" y="1188930"/>
                  <a:pt x="708110" y="1217688"/>
                </a:cubicBezTo>
                <a:cubicBezTo>
                  <a:pt x="682687" y="1223662"/>
                  <a:pt x="656291" y="1228941"/>
                  <a:pt x="629200" y="1233664"/>
                </a:cubicBezTo>
                <a:cubicBezTo>
                  <a:pt x="660181" y="1264228"/>
                  <a:pt x="694912" y="1294097"/>
                  <a:pt x="733812" y="1322855"/>
                </a:cubicBezTo>
                <a:cubicBezTo>
                  <a:pt x="517225" y="1369535"/>
                  <a:pt x="242288" y="1379121"/>
                  <a:pt x="0" y="1338832"/>
                </a:cubicBezTo>
                <a:cubicBezTo>
                  <a:pt x="31953" y="1307435"/>
                  <a:pt x="60572" y="1275620"/>
                  <a:pt x="86551" y="1243250"/>
                </a:cubicBezTo>
                <a:cubicBezTo>
                  <a:pt x="66129" y="1240472"/>
                  <a:pt x="45846" y="1237276"/>
                  <a:pt x="25701" y="1233664"/>
                </a:cubicBezTo>
                <a:cubicBezTo>
                  <a:pt x="55432" y="1202267"/>
                  <a:pt x="82105" y="1170314"/>
                  <a:pt x="106279" y="1137944"/>
                </a:cubicBezTo>
                <a:cubicBezTo>
                  <a:pt x="87801" y="1135165"/>
                  <a:pt x="69463" y="1132109"/>
                  <a:pt x="51403" y="1128635"/>
                </a:cubicBezTo>
                <a:cubicBezTo>
                  <a:pt x="78910" y="1097099"/>
                  <a:pt x="103639" y="1065146"/>
                  <a:pt x="126145" y="1032637"/>
                </a:cubicBezTo>
                <a:cubicBezTo>
                  <a:pt x="109613" y="1029997"/>
                  <a:pt x="93358" y="1026941"/>
                  <a:pt x="77104" y="1023468"/>
                </a:cubicBezTo>
                <a:cubicBezTo>
                  <a:pt x="102528" y="991931"/>
                  <a:pt x="125312" y="959700"/>
                  <a:pt x="145873" y="927191"/>
                </a:cubicBezTo>
                <a:cubicBezTo>
                  <a:pt x="131425" y="924552"/>
                  <a:pt x="116976" y="921634"/>
                  <a:pt x="102806" y="918300"/>
                </a:cubicBezTo>
                <a:cubicBezTo>
                  <a:pt x="126006" y="886625"/>
                  <a:pt x="167407" y="835222"/>
                  <a:pt x="186162" y="802574"/>
                </a:cubicBezTo>
                <a:cubicBezTo>
                  <a:pt x="173659" y="800073"/>
                  <a:pt x="140733" y="816467"/>
                  <a:pt x="128507" y="813271"/>
                </a:cubicBezTo>
                <a:cubicBezTo>
                  <a:pt x="149485" y="781457"/>
                  <a:pt x="188940" y="731305"/>
                  <a:pt x="206028" y="698518"/>
                </a:cubicBezTo>
                <a:cubicBezTo>
                  <a:pt x="195470" y="696156"/>
                  <a:pt x="164628" y="711160"/>
                  <a:pt x="154209" y="708243"/>
                </a:cubicBezTo>
                <a:cubicBezTo>
                  <a:pt x="173103" y="676289"/>
                  <a:pt x="220755" y="624470"/>
                  <a:pt x="236037" y="591405"/>
                </a:cubicBezTo>
                <a:cubicBezTo>
                  <a:pt x="227562" y="589182"/>
                  <a:pt x="188246" y="605854"/>
                  <a:pt x="179910" y="603075"/>
                </a:cubicBezTo>
                <a:cubicBezTo>
                  <a:pt x="189357" y="584875"/>
                  <a:pt x="241733" y="534167"/>
                  <a:pt x="250068" y="515690"/>
                </a:cubicBezTo>
                <a:cubicBezTo>
                  <a:pt x="244094" y="513467"/>
                  <a:pt x="194636" y="543753"/>
                  <a:pt x="188802" y="541252"/>
                </a:cubicBezTo>
                <a:cubicBezTo>
                  <a:pt x="198665" y="516385"/>
                  <a:pt x="228535" y="474984"/>
                  <a:pt x="237148" y="449561"/>
                </a:cubicBezTo>
                <a:cubicBezTo>
                  <a:pt x="231869" y="447894"/>
                  <a:pt x="206028" y="462342"/>
                  <a:pt x="200749" y="460397"/>
                </a:cubicBezTo>
                <a:cubicBezTo>
                  <a:pt x="234092" y="387738"/>
                  <a:pt x="271741" y="319525"/>
                  <a:pt x="292441" y="242976"/>
                </a:cubicBezTo>
                <a:cubicBezTo>
                  <a:pt x="328562" y="82655"/>
                  <a:pt x="309807" y="164344"/>
                  <a:pt x="332035" y="8607"/>
                </a:cubicBezTo>
                <a:lnTo>
                  <a:pt x="332035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5B199B3-0C97-5C5B-FDEB-191DD67FAAB8}"/>
              </a:ext>
            </a:extLst>
          </p:cNvPr>
          <p:cNvSpPr/>
          <p:nvPr/>
        </p:nvSpPr>
        <p:spPr>
          <a:xfrm>
            <a:off x="7739708" y="6228653"/>
            <a:ext cx="368434" cy="684856"/>
          </a:xfrm>
          <a:custGeom>
            <a:avLst/>
            <a:gdLst>
              <a:gd name="connsiteX0" fmla="*/ 166712 w 368434"/>
              <a:gd name="connsiteY0" fmla="*/ 4298 h 684856"/>
              <a:gd name="connsiteX1" fmla="*/ 177826 w 368434"/>
              <a:gd name="connsiteY1" fmla="*/ 10272 h 684856"/>
              <a:gd name="connsiteX2" fmla="*/ 200194 w 368434"/>
              <a:gd name="connsiteY2" fmla="*/ 110438 h 684856"/>
              <a:gd name="connsiteX3" fmla="*/ 267434 w 368434"/>
              <a:gd name="connsiteY3" fmla="*/ 223108 h 684856"/>
              <a:gd name="connsiteX4" fmla="*/ 229229 w 368434"/>
              <a:gd name="connsiteY4" fmla="*/ 207687 h 684856"/>
              <a:gd name="connsiteX5" fmla="*/ 273408 w 368434"/>
              <a:gd name="connsiteY5" fmla="*/ 261729 h 684856"/>
              <a:gd name="connsiteX6" fmla="*/ 243678 w 368434"/>
              <a:gd name="connsiteY6" fmla="*/ 262146 h 684856"/>
              <a:gd name="connsiteX7" fmla="*/ 277993 w 368434"/>
              <a:gd name="connsiteY7" fmla="*/ 294794 h 684856"/>
              <a:gd name="connsiteX8" fmla="*/ 240482 w 368434"/>
              <a:gd name="connsiteY8" fmla="*/ 290487 h 684856"/>
              <a:gd name="connsiteX9" fmla="*/ 290913 w 368434"/>
              <a:gd name="connsiteY9" fmla="*/ 347586 h 684856"/>
              <a:gd name="connsiteX10" fmla="*/ 237009 w 368434"/>
              <a:gd name="connsiteY10" fmla="*/ 343557 h 684856"/>
              <a:gd name="connsiteX11" fmla="*/ 303833 w 368434"/>
              <a:gd name="connsiteY11" fmla="*/ 400240 h 684856"/>
              <a:gd name="connsiteX12" fmla="*/ 263128 w 368434"/>
              <a:gd name="connsiteY12" fmla="*/ 401629 h 684856"/>
              <a:gd name="connsiteX13" fmla="*/ 316753 w 368434"/>
              <a:gd name="connsiteY13" fmla="*/ 452893 h 684856"/>
              <a:gd name="connsiteX14" fmla="*/ 276881 w 368434"/>
              <a:gd name="connsiteY14" fmla="*/ 456088 h 684856"/>
              <a:gd name="connsiteX15" fmla="*/ 329674 w 368434"/>
              <a:gd name="connsiteY15" fmla="*/ 505685 h 684856"/>
              <a:gd name="connsiteX16" fmla="*/ 270213 w 368434"/>
              <a:gd name="connsiteY16" fmla="*/ 500128 h 684856"/>
              <a:gd name="connsiteX17" fmla="*/ 342594 w 368434"/>
              <a:gd name="connsiteY17" fmla="*/ 558477 h 684856"/>
              <a:gd name="connsiteX18" fmla="*/ 287301 w 368434"/>
              <a:gd name="connsiteY18" fmla="*/ 558200 h 684856"/>
              <a:gd name="connsiteX19" fmla="*/ 355514 w 368434"/>
              <a:gd name="connsiteY19" fmla="*/ 611270 h 684856"/>
              <a:gd name="connsiteX20" fmla="*/ 315920 w 368434"/>
              <a:gd name="connsiteY20" fmla="*/ 619327 h 684856"/>
              <a:gd name="connsiteX21" fmla="*/ 368434 w 368434"/>
              <a:gd name="connsiteY21" fmla="*/ 664062 h 684856"/>
              <a:gd name="connsiteX22" fmla="*/ 0 w 368434"/>
              <a:gd name="connsiteY22" fmla="*/ 672120 h 684856"/>
              <a:gd name="connsiteX23" fmla="*/ 43484 w 368434"/>
              <a:gd name="connsiteY23" fmla="*/ 624190 h 684856"/>
              <a:gd name="connsiteX24" fmla="*/ 12920 w 368434"/>
              <a:gd name="connsiteY24" fmla="*/ 619327 h 684856"/>
              <a:gd name="connsiteX25" fmla="*/ 53348 w 368434"/>
              <a:gd name="connsiteY25" fmla="*/ 571259 h 684856"/>
              <a:gd name="connsiteX26" fmla="*/ 25840 w 368434"/>
              <a:gd name="connsiteY26" fmla="*/ 566535 h 684856"/>
              <a:gd name="connsiteX27" fmla="*/ 63351 w 368434"/>
              <a:gd name="connsiteY27" fmla="*/ 518327 h 684856"/>
              <a:gd name="connsiteX28" fmla="*/ 38761 w 368434"/>
              <a:gd name="connsiteY28" fmla="*/ 513743 h 684856"/>
              <a:gd name="connsiteX29" fmla="*/ 73353 w 368434"/>
              <a:gd name="connsiteY29" fmla="*/ 465396 h 684856"/>
              <a:gd name="connsiteX30" fmla="*/ 51681 w 368434"/>
              <a:gd name="connsiteY30" fmla="*/ 460951 h 684856"/>
              <a:gd name="connsiteX31" fmla="*/ 93637 w 368434"/>
              <a:gd name="connsiteY31" fmla="*/ 402879 h 684856"/>
              <a:gd name="connsiteX32" fmla="*/ 64740 w 368434"/>
              <a:gd name="connsiteY32" fmla="*/ 408297 h 684856"/>
              <a:gd name="connsiteX33" fmla="*/ 103639 w 368434"/>
              <a:gd name="connsiteY33" fmla="*/ 350643 h 684856"/>
              <a:gd name="connsiteX34" fmla="*/ 77660 w 368434"/>
              <a:gd name="connsiteY34" fmla="*/ 355505 h 684856"/>
              <a:gd name="connsiteX35" fmla="*/ 118782 w 368434"/>
              <a:gd name="connsiteY35" fmla="*/ 296878 h 684856"/>
              <a:gd name="connsiteX36" fmla="*/ 90580 w 368434"/>
              <a:gd name="connsiteY36" fmla="*/ 302713 h 684856"/>
              <a:gd name="connsiteX37" fmla="*/ 125868 w 368434"/>
              <a:gd name="connsiteY37" fmla="*/ 258812 h 684856"/>
              <a:gd name="connsiteX38" fmla="*/ 95165 w 368434"/>
              <a:gd name="connsiteY38" fmla="*/ 271593 h 684856"/>
              <a:gd name="connsiteX39" fmla="*/ 119477 w 368434"/>
              <a:gd name="connsiteY39" fmla="*/ 225609 h 684856"/>
              <a:gd name="connsiteX40" fmla="*/ 101139 w 368434"/>
              <a:gd name="connsiteY40" fmla="*/ 231027 h 684856"/>
              <a:gd name="connsiteX41" fmla="*/ 147263 w 368434"/>
              <a:gd name="connsiteY41" fmla="*/ 121830 h 684856"/>
              <a:gd name="connsiteX42" fmla="*/ 166712 w 368434"/>
              <a:gd name="connsiteY42" fmla="*/ 4298 h 684856"/>
              <a:gd name="connsiteX43" fmla="*/ 166712 w 368434"/>
              <a:gd name="connsiteY43" fmla="*/ 4298 h 68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856">
                <a:moveTo>
                  <a:pt x="166712" y="4298"/>
                </a:moveTo>
                <a:cubicBezTo>
                  <a:pt x="167546" y="-1954"/>
                  <a:pt x="176298" y="-2510"/>
                  <a:pt x="177826" y="10272"/>
                </a:cubicBezTo>
                <a:cubicBezTo>
                  <a:pt x="185884" y="75151"/>
                  <a:pt x="186023" y="67093"/>
                  <a:pt x="200194" y="110438"/>
                </a:cubicBezTo>
                <a:cubicBezTo>
                  <a:pt x="212558" y="153922"/>
                  <a:pt x="244233" y="185181"/>
                  <a:pt x="267434" y="223108"/>
                </a:cubicBezTo>
                <a:cubicBezTo>
                  <a:pt x="263961" y="224775"/>
                  <a:pt x="232842" y="206298"/>
                  <a:pt x="229229" y="207687"/>
                </a:cubicBezTo>
                <a:cubicBezTo>
                  <a:pt x="234370" y="219218"/>
                  <a:pt x="267573" y="250615"/>
                  <a:pt x="273408" y="261729"/>
                </a:cubicBezTo>
                <a:cubicBezTo>
                  <a:pt x="269379" y="263952"/>
                  <a:pt x="247846" y="260062"/>
                  <a:pt x="243678" y="262146"/>
                </a:cubicBezTo>
                <a:cubicBezTo>
                  <a:pt x="248957" y="271177"/>
                  <a:pt x="271880" y="286042"/>
                  <a:pt x="277993" y="294794"/>
                </a:cubicBezTo>
                <a:cubicBezTo>
                  <a:pt x="272158" y="297295"/>
                  <a:pt x="246734" y="288404"/>
                  <a:pt x="240482" y="290487"/>
                </a:cubicBezTo>
                <a:cubicBezTo>
                  <a:pt x="249652" y="306325"/>
                  <a:pt x="279243" y="332721"/>
                  <a:pt x="290913" y="347586"/>
                </a:cubicBezTo>
                <a:cubicBezTo>
                  <a:pt x="283828" y="350226"/>
                  <a:pt x="244372" y="341474"/>
                  <a:pt x="237009" y="343557"/>
                </a:cubicBezTo>
                <a:cubicBezTo>
                  <a:pt x="247290" y="359256"/>
                  <a:pt x="290913" y="385652"/>
                  <a:pt x="303833" y="400240"/>
                </a:cubicBezTo>
                <a:cubicBezTo>
                  <a:pt x="295636" y="403018"/>
                  <a:pt x="271741" y="399545"/>
                  <a:pt x="263128" y="401629"/>
                </a:cubicBezTo>
                <a:cubicBezTo>
                  <a:pt x="274381" y="417189"/>
                  <a:pt x="302583" y="438306"/>
                  <a:pt x="316753" y="452893"/>
                </a:cubicBezTo>
                <a:cubicBezTo>
                  <a:pt x="307445" y="455671"/>
                  <a:pt x="286884" y="453727"/>
                  <a:pt x="276881" y="456088"/>
                </a:cubicBezTo>
                <a:cubicBezTo>
                  <a:pt x="289246" y="471648"/>
                  <a:pt x="314114" y="491098"/>
                  <a:pt x="329674" y="505685"/>
                </a:cubicBezTo>
                <a:cubicBezTo>
                  <a:pt x="319254" y="508603"/>
                  <a:pt x="281327" y="497766"/>
                  <a:pt x="270213" y="500128"/>
                </a:cubicBezTo>
                <a:cubicBezTo>
                  <a:pt x="283689" y="515549"/>
                  <a:pt x="325784" y="544029"/>
                  <a:pt x="342594" y="558477"/>
                </a:cubicBezTo>
                <a:cubicBezTo>
                  <a:pt x="330924" y="561395"/>
                  <a:pt x="299665" y="555838"/>
                  <a:pt x="287301" y="558200"/>
                </a:cubicBezTo>
                <a:cubicBezTo>
                  <a:pt x="301749" y="573621"/>
                  <a:pt x="337315" y="596821"/>
                  <a:pt x="355514" y="611270"/>
                </a:cubicBezTo>
                <a:cubicBezTo>
                  <a:pt x="342732" y="614187"/>
                  <a:pt x="329535" y="616966"/>
                  <a:pt x="315920" y="619327"/>
                </a:cubicBezTo>
                <a:cubicBezTo>
                  <a:pt x="331479" y="634748"/>
                  <a:pt x="348845" y="649614"/>
                  <a:pt x="368434" y="664062"/>
                </a:cubicBezTo>
                <a:cubicBezTo>
                  <a:pt x="259654" y="687541"/>
                  <a:pt x="121700" y="692403"/>
                  <a:pt x="0" y="672120"/>
                </a:cubicBezTo>
                <a:cubicBezTo>
                  <a:pt x="15977" y="656421"/>
                  <a:pt x="30425" y="640305"/>
                  <a:pt x="43484" y="624190"/>
                </a:cubicBezTo>
                <a:cubicBezTo>
                  <a:pt x="33203" y="622801"/>
                  <a:pt x="23062" y="621134"/>
                  <a:pt x="12920" y="619327"/>
                </a:cubicBezTo>
                <a:cubicBezTo>
                  <a:pt x="27785" y="603490"/>
                  <a:pt x="41261" y="587513"/>
                  <a:pt x="53348" y="571259"/>
                </a:cubicBezTo>
                <a:cubicBezTo>
                  <a:pt x="44040" y="569869"/>
                  <a:pt x="34871" y="568341"/>
                  <a:pt x="25840" y="566535"/>
                </a:cubicBezTo>
                <a:cubicBezTo>
                  <a:pt x="39733" y="550697"/>
                  <a:pt x="52098" y="534582"/>
                  <a:pt x="63351" y="518327"/>
                </a:cubicBezTo>
                <a:cubicBezTo>
                  <a:pt x="55015" y="516938"/>
                  <a:pt x="46818" y="515410"/>
                  <a:pt x="38761" y="513743"/>
                </a:cubicBezTo>
                <a:cubicBezTo>
                  <a:pt x="51542" y="497905"/>
                  <a:pt x="62934" y="481790"/>
                  <a:pt x="73353" y="465396"/>
                </a:cubicBezTo>
                <a:cubicBezTo>
                  <a:pt x="66129" y="464146"/>
                  <a:pt x="58905" y="462618"/>
                  <a:pt x="51681" y="460951"/>
                </a:cubicBezTo>
                <a:cubicBezTo>
                  <a:pt x="63351" y="444974"/>
                  <a:pt x="84051" y="419134"/>
                  <a:pt x="93637" y="402879"/>
                </a:cubicBezTo>
                <a:cubicBezTo>
                  <a:pt x="87385" y="401629"/>
                  <a:pt x="70853" y="409826"/>
                  <a:pt x="64740" y="408297"/>
                </a:cubicBezTo>
                <a:cubicBezTo>
                  <a:pt x="75298" y="392321"/>
                  <a:pt x="95026" y="367175"/>
                  <a:pt x="103639" y="350643"/>
                </a:cubicBezTo>
                <a:cubicBezTo>
                  <a:pt x="98360" y="349392"/>
                  <a:pt x="82800" y="357033"/>
                  <a:pt x="77660" y="355505"/>
                </a:cubicBezTo>
                <a:cubicBezTo>
                  <a:pt x="87107" y="339390"/>
                  <a:pt x="111142" y="313410"/>
                  <a:pt x="118782" y="296878"/>
                </a:cubicBezTo>
                <a:cubicBezTo>
                  <a:pt x="114476" y="295767"/>
                  <a:pt x="94748" y="304102"/>
                  <a:pt x="90580" y="302713"/>
                </a:cubicBezTo>
                <a:cubicBezTo>
                  <a:pt x="95304" y="293544"/>
                  <a:pt x="121700" y="268120"/>
                  <a:pt x="125868" y="258812"/>
                </a:cubicBezTo>
                <a:cubicBezTo>
                  <a:pt x="122950" y="257701"/>
                  <a:pt x="98082" y="272844"/>
                  <a:pt x="95165" y="271593"/>
                </a:cubicBezTo>
                <a:cubicBezTo>
                  <a:pt x="100166" y="259090"/>
                  <a:pt x="115031" y="238251"/>
                  <a:pt x="119477" y="225609"/>
                </a:cubicBezTo>
                <a:cubicBezTo>
                  <a:pt x="116838" y="224775"/>
                  <a:pt x="103778" y="231999"/>
                  <a:pt x="101139" y="231027"/>
                </a:cubicBezTo>
                <a:cubicBezTo>
                  <a:pt x="117949" y="194628"/>
                  <a:pt x="136843" y="160313"/>
                  <a:pt x="147263" y="121830"/>
                </a:cubicBezTo>
                <a:cubicBezTo>
                  <a:pt x="164906" y="41391"/>
                  <a:pt x="155459" y="82514"/>
                  <a:pt x="166712" y="4298"/>
                </a:cubicBezTo>
                <a:lnTo>
                  <a:pt x="166712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B782ED1F-AE49-FDBE-B219-0921F11048EB}"/>
              </a:ext>
            </a:extLst>
          </p:cNvPr>
          <p:cNvSpPr/>
          <p:nvPr/>
        </p:nvSpPr>
        <p:spPr>
          <a:xfrm>
            <a:off x="2501607" y="5056240"/>
            <a:ext cx="6953986" cy="3587370"/>
          </a:xfrm>
          <a:custGeom>
            <a:avLst/>
            <a:gdLst>
              <a:gd name="connsiteX0" fmla="*/ 0 w 6953986"/>
              <a:gd name="connsiteY0" fmla="*/ 1564595 h 3587370"/>
              <a:gd name="connsiteX1" fmla="*/ 1457899 w 6953986"/>
              <a:gd name="connsiteY1" fmla="*/ 849260 h 3587370"/>
              <a:gd name="connsiteX2" fmla="*/ 2353978 w 6953986"/>
              <a:gd name="connsiteY2" fmla="*/ 302305 h 3587370"/>
              <a:gd name="connsiteX3" fmla="*/ 2935109 w 6953986"/>
              <a:gd name="connsiteY3" fmla="*/ 0 h 3587370"/>
              <a:gd name="connsiteX4" fmla="*/ 3140860 w 6953986"/>
              <a:gd name="connsiteY4" fmla="*/ 17644 h 3587370"/>
              <a:gd name="connsiteX5" fmla="*/ 3390789 w 6953986"/>
              <a:gd name="connsiteY5" fmla="*/ 85579 h 3587370"/>
              <a:gd name="connsiteX6" fmla="*/ 3593484 w 6953986"/>
              <a:gd name="connsiteY6" fmla="*/ 29453 h 3587370"/>
              <a:gd name="connsiteX7" fmla="*/ 3664059 w 6953986"/>
              <a:gd name="connsiteY7" fmla="*/ 100027 h 3587370"/>
              <a:gd name="connsiteX8" fmla="*/ 3881618 w 6953986"/>
              <a:gd name="connsiteY8" fmla="*/ 26257 h 3587370"/>
              <a:gd name="connsiteX9" fmla="*/ 3954277 w 6953986"/>
              <a:gd name="connsiteY9" fmla="*/ 4862 h 3587370"/>
              <a:gd name="connsiteX10" fmla="*/ 4049998 w 6953986"/>
              <a:gd name="connsiteY10" fmla="*/ 104751 h 3587370"/>
              <a:gd name="connsiteX11" fmla="*/ 4169475 w 6953986"/>
              <a:gd name="connsiteY11" fmla="*/ 200749 h 3587370"/>
              <a:gd name="connsiteX12" fmla="*/ 4239911 w 6953986"/>
              <a:gd name="connsiteY12" fmla="*/ 309529 h 3587370"/>
              <a:gd name="connsiteX13" fmla="*/ 4239911 w 6953986"/>
              <a:gd name="connsiteY13" fmla="*/ 416225 h 3587370"/>
              <a:gd name="connsiteX14" fmla="*/ 4203651 w 6953986"/>
              <a:gd name="connsiteY14" fmla="*/ 778963 h 3587370"/>
              <a:gd name="connsiteX15" fmla="*/ 5312427 w 6953986"/>
              <a:gd name="connsiteY15" fmla="*/ 1376766 h 3587370"/>
              <a:gd name="connsiteX16" fmla="*/ 5585279 w 6953986"/>
              <a:gd name="connsiteY16" fmla="*/ 1807022 h 3587370"/>
              <a:gd name="connsiteX17" fmla="*/ 6711142 w 6953986"/>
              <a:gd name="connsiteY17" fmla="*/ 2038614 h 3587370"/>
              <a:gd name="connsiteX18" fmla="*/ 6953987 w 6953986"/>
              <a:gd name="connsiteY18" fmla="*/ 2484430 h 3587370"/>
              <a:gd name="connsiteX19" fmla="*/ 6162104 w 6953986"/>
              <a:gd name="connsiteY19" fmla="*/ 3209073 h 3587370"/>
              <a:gd name="connsiteX20" fmla="*/ 1621277 w 6953986"/>
              <a:gd name="connsiteY20" fmla="*/ 3587371 h 3587370"/>
              <a:gd name="connsiteX21" fmla="*/ 128368 w 6953986"/>
              <a:gd name="connsiteY21" fmla="*/ 2548892 h 3587370"/>
              <a:gd name="connsiteX22" fmla="*/ 0 w 6953986"/>
              <a:gd name="connsiteY22" fmla="*/ 1564595 h 3587370"/>
              <a:gd name="connsiteX23" fmla="*/ 0 w 6953986"/>
              <a:gd name="connsiteY23" fmla="*/ 1564595 h 358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53986" h="3587370">
                <a:moveTo>
                  <a:pt x="0" y="1564595"/>
                </a:moveTo>
                <a:cubicBezTo>
                  <a:pt x="0" y="1564595"/>
                  <a:pt x="866487" y="1093355"/>
                  <a:pt x="1457899" y="849260"/>
                </a:cubicBezTo>
                <a:cubicBezTo>
                  <a:pt x="1831057" y="695190"/>
                  <a:pt x="2319941" y="315920"/>
                  <a:pt x="2353978" y="302305"/>
                </a:cubicBezTo>
                <a:cubicBezTo>
                  <a:pt x="2442196" y="267018"/>
                  <a:pt x="2935109" y="0"/>
                  <a:pt x="2935109" y="0"/>
                </a:cubicBezTo>
                <a:lnTo>
                  <a:pt x="3140860" y="17644"/>
                </a:lnTo>
                <a:lnTo>
                  <a:pt x="3390789" y="85579"/>
                </a:lnTo>
                <a:lnTo>
                  <a:pt x="3593484" y="29453"/>
                </a:lnTo>
                <a:lnTo>
                  <a:pt x="3664059" y="100027"/>
                </a:lnTo>
                <a:lnTo>
                  <a:pt x="3881618" y="26257"/>
                </a:lnTo>
                <a:lnTo>
                  <a:pt x="3954277" y="4862"/>
                </a:lnTo>
                <a:lnTo>
                  <a:pt x="4049998" y="104751"/>
                </a:lnTo>
                <a:lnTo>
                  <a:pt x="4169475" y="200749"/>
                </a:lnTo>
                <a:lnTo>
                  <a:pt x="4239911" y="309529"/>
                </a:lnTo>
                <a:lnTo>
                  <a:pt x="4239911" y="416225"/>
                </a:lnTo>
                <a:cubicBezTo>
                  <a:pt x="4239911" y="416225"/>
                  <a:pt x="4218516" y="721309"/>
                  <a:pt x="4203651" y="778963"/>
                </a:cubicBezTo>
                <a:cubicBezTo>
                  <a:pt x="4188786" y="836618"/>
                  <a:pt x="5206009" y="1240062"/>
                  <a:pt x="5312427" y="1376766"/>
                </a:cubicBezTo>
                <a:cubicBezTo>
                  <a:pt x="5418845" y="1513470"/>
                  <a:pt x="5585279" y="1807022"/>
                  <a:pt x="5585279" y="1807022"/>
                </a:cubicBezTo>
                <a:lnTo>
                  <a:pt x="6711142" y="2038614"/>
                </a:lnTo>
                <a:lnTo>
                  <a:pt x="6953987" y="2484430"/>
                </a:lnTo>
                <a:lnTo>
                  <a:pt x="6162104" y="3209073"/>
                </a:lnTo>
                <a:lnTo>
                  <a:pt x="1621277" y="3587371"/>
                </a:lnTo>
                <a:cubicBezTo>
                  <a:pt x="1621277" y="3587371"/>
                  <a:pt x="6807" y="2655171"/>
                  <a:pt x="128368" y="2548892"/>
                </a:cubicBezTo>
                <a:cubicBezTo>
                  <a:pt x="249652" y="2442335"/>
                  <a:pt x="0" y="1564595"/>
                  <a:pt x="0" y="1564595"/>
                </a:cubicBezTo>
                <a:lnTo>
                  <a:pt x="0" y="15645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7235A130-9989-8F29-F4AC-BF4D95CCAB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8110" y="2674364"/>
            <a:ext cx="2848909" cy="31411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292402" y="3213483"/>
            <a:ext cx="1547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uture" panose="020B0804020202020204" pitchFamily="34" charset="0"/>
              </a:rPr>
              <a:t>Event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4138978" y="1833472"/>
            <a:ext cx="3870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ture" panose="020B0804020202020204" pitchFamily="34" charset="0"/>
              </a:rPr>
              <a:t>CULTURAL NIGHT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4397027" y="2622701"/>
            <a:ext cx="62750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50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400" dirty="0">
              <a:latin typeface="Montserrat" panose="00000500000000000000" pitchFamily="50" charset="0"/>
            </a:endParaRPr>
          </a:p>
        </p:txBody>
      </p:sp>
      <p:pic>
        <p:nvPicPr>
          <p:cNvPr id="8" name="Picture 7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AB6E5396-890B-6D60-99D3-70512CA177D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20136689">
            <a:off x="2494191" y="1047777"/>
            <a:ext cx="1144207" cy="244508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10" name="Picture 9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ADF3BC12-80F6-9D12-B3B7-7A2E63D927F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741061">
            <a:off x="2045604" y="3180104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12" name="Picture 11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C6558AF8-D411-0D05-08D5-FC07C544C13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4952640">
            <a:off x="846117" y="4182865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13" name="Picture 12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2DE136B8-D802-F8E3-7003-162910DEFE53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8222133">
            <a:off x="-696951" y="3867722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14" name="Picture 13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7DE12325-B153-2B89-099B-7DB75F78FD3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11437968">
            <a:off x="-1454833" y="2528069"/>
            <a:ext cx="1040921" cy="184825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16" name="Picture 15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647037E0-4ABC-4CA4-F63A-B88140BEB04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14021460">
            <a:off x="-766302" y="1047231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17" name="Picture 16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63AC8A96-8571-FAED-EF8D-8CA11FFCAFCD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7694489">
            <a:off x="650913" y="683914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37F2AC3-3908-B408-8D76-50E34CDB69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34538" y="1716284"/>
            <a:ext cx="3714750" cy="40957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C5C57AC0-CCFE-1A84-FF37-C38B4D017A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36013" y="1128852"/>
            <a:ext cx="2848909" cy="31411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CC1A18F6-09ED-DEC3-9F10-7B79B72E768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696299" y="3807954"/>
            <a:ext cx="7239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4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117">
        <p159:morph option="byObject"/>
      </p:transition>
    </mc:Choice>
    <mc:Fallback xmlns="">
      <p:transition spd="med" advTm="1117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D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A394AF00-6FA0-1CEA-48EB-B40DD8201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3790" y="4848810"/>
            <a:ext cx="2343150" cy="25050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F8296D20-4523-6DF7-3F49-048A86A9E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85968" y="-145017"/>
            <a:ext cx="2638425" cy="32385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280FAC9A-6B43-E867-7011-93E3343BFA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68222" y="4109255"/>
            <a:ext cx="1962150" cy="424815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9C00F46-9E8F-62FB-46BA-2BEA914821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2402" y="5279578"/>
            <a:ext cx="2609850" cy="249555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3C9734A-564F-285C-29FA-D4941FC2A0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80827" y="4368717"/>
            <a:ext cx="2590800" cy="22479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292402" y="3213483"/>
            <a:ext cx="1547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uture" panose="020B0804020202020204" pitchFamily="34" charset="0"/>
              </a:rPr>
              <a:t>Event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4138978" y="1833472"/>
            <a:ext cx="3479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ture" panose="020B0804020202020204" pitchFamily="34" charset="0"/>
              </a:rPr>
              <a:t>SPORTS EVENT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4397027" y="2622701"/>
            <a:ext cx="62750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50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400" dirty="0">
              <a:latin typeface="Montserrat" panose="00000500000000000000" pitchFamily="50" charset="0"/>
            </a:endParaRPr>
          </a:p>
        </p:txBody>
      </p:sp>
      <p:pic>
        <p:nvPicPr>
          <p:cNvPr id="2" name="Picture 1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94D0FF03-A642-B61B-1DFA-A8682B57153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16662150">
            <a:off x="518836" y="674445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3" name="Picture 2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72819143-C981-040C-5AA4-D27C1C1878D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9866522">
            <a:off x="2222975" y="813145"/>
            <a:ext cx="1191522" cy="2529015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5" name="Picture 4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0B5FB284-5982-7977-8E3D-AD330C58F0F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1478101">
            <a:off x="2043002" y="3031404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7" name="Picture 6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2485CA42-5A10-9BB1-34C6-B68E0D9A28A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4747594">
            <a:off x="935042" y="4146548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9" name="Picture 8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3254DE17-40CE-F4CD-8463-C35EA22ABFA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7963429">
            <a:off x="-620382" y="4057526"/>
            <a:ext cx="1040921" cy="184825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11" name="Picture 10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3F1B1202-082F-E98B-2B3B-565F9DF78E3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10546921">
            <a:off x="-1468839" y="2725609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15" name="Picture 14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91C008D7-6C7A-A956-3120-B7592E32738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4219950">
            <a:off x="-1070186" y="1292522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A06D223-726C-77D6-3673-EE482AB74DE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436300" y="3557880"/>
            <a:ext cx="4620435" cy="392488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8B957A9-1D12-94E9-1D05-BF8F30C62A6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369944" y="-438618"/>
            <a:ext cx="3495675" cy="40957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B4AA9EA4-B796-9731-69C7-2DC9B835A7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268235" y="5520323"/>
            <a:ext cx="12858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38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967">
        <p159:morph option="byObject"/>
      </p:transition>
    </mc:Choice>
    <mc:Fallback xmlns="">
      <p:transition spd="med" advTm="1967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A394AF00-6FA0-1CEA-48EB-B40DD8201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3790" y="4848810"/>
            <a:ext cx="2343150" cy="25050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F8296D20-4523-6DF7-3F49-048A86A9E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85968" y="-145017"/>
            <a:ext cx="2638425" cy="32385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280FAC9A-6B43-E867-7011-93E3343BFA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68222" y="4109255"/>
            <a:ext cx="1962150" cy="424815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9C00F46-9E8F-62FB-46BA-2BEA914821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2402" y="5279578"/>
            <a:ext cx="2609850" cy="249555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3C9734A-564F-285C-29FA-D4941FC2A0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80827" y="4368717"/>
            <a:ext cx="2590800" cy="22479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292402" y="3213483"/>
            <a:ext cx="1547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uture" panose="020B0804020202020204" pitchFamily="34" charset="0"/>
              </a:rPr>
              <a:t>Event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4138978" y="1833472"/>
            <a:ext cx="45833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ture" panose="020B0804020202020204" pitchFamily="34" charset="0"/>
              </a:rPr>
              <a:t>CLOSING CEREMONY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4397027" y="2622701"/>
            <a:ext cx="62750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50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400" dirty="0">
              <a:latin typeface="Montserrat" panose="00000500000000000000" pitchFamily="50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A06D223-726C-77D6-3673-EE482AB74D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6300" y="3557880"/>
            <a:ext cx="4620435" cy="392488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8B957A9-1D12-94E9-1D05-BF8F30C62A6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69944" y="-438618"/>
            <a:ext cx="3495675" cy="40957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B4AA9EA4-B796-9731-69C7-2DC9B835A7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68235" y="5520323"/>
            <a:ext cx="1285875" cy="581025"/>
          </a:xfrm>
          <a:prstGeom prst="rect">
            <a:avLst/>
          </a:prstGeom>
        </p:spPr>
      </p:pic>
      <p:pic>
        <p:nvPicPr>
          <p:cNvPr id="2" name="Picture 1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94D0FF03-A642-B61B-1DFA-A8682B57153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13553704">
            <a:off x="-966762" y="1228825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3" name="Picture 2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72819143-C981-040C-5AA4-D27C1C1878D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6758076">
            <a:off x="490478" y="661728"/>
            <a:ext cx="901129" cy="1912653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5" name="Picture 4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0B5FB284-5982-7977-8E3D-AD330C58F0F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19969655">
            <a:off x="2186458" y="805824"/>
            <a:ext cx="1243489" cy="2527880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7" name="Picture 6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2485CA42-5A10-9BB1-34C6-B68E0D9A28A1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1639148">
            <a:off x="1994489" y="3005709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9" name="Picture 8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3254DE17-40CE-F4CD-8463-C35EA22ABFAA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4854983">
            <a:off x="947664" y="4154801"/>
            <a:ext cx="1040921" cy="184825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11" name="Picture 10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3F1B1202-082F-E98B-2B3B-565F9DF78E38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7438475">
            <a:off x="-589241" y="4034396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15" name="Picture 14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91C008D7-6C7A-A956-3120-B7592E327386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1111504">
            <a:off x="-1509042" y="2797261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23722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967">
        <p159:morph option="byObject"/>
      </p:transition>
    </mc:Choice>
    <mc:Fallback xmlns="">
      <p:transition spd="med" advTm="1967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12901279">
            <a:off x="3070938" y="1389935"/>
            <a:ext cx="1404679" cy="2494147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5154096" y="3015678"/>
            <a:ext cx="1887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Couture" panose="020B0804020202020204" pitchFamily="34" charset="0"/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581265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966">
        <p159:morph option="byObject"/>
      </p:transition>
    </mc:Choice>
    <mc:Fallback xmlns="">
      <p:transition spd="med" advTm="966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199</Words>
  <Application>Microsoft Office PowerPoint</Application>
  <PresentationFormat>Widescreen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Couture</vt:lpstr>
      <vt:lpstr>Calibri Light</vt:lpstr>
      <vt:lpstr>Calibri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belkacem belhadj chikh</dc:creator>
  <cp:lastModifiedBy>Parth Govale</cp:lastModifiedBy>
  <cp:revision>3</cp:revision>
  <dcterms:created xsi:type="dcterms:W3CDTF">2023-06-09T15:59:26Z</dcterms:created>
  <dcterms:modified xsi:type="dcterms:W3CDTF">2023-10-09T23:33:01Z</dcterms:modified>
</cp:coreProperties>
</file>